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54" r:id="rId1"/>
  </p:sldMasterIdLst>
  <p:notesMasterIdLst>
    <p:notesMasterId r:id="rId5"/>
  </p:notesMasterIdLst>
  <p:sldIdLst>
    <p:sldId id="584" r:id="rId2"/>
    <p:sldId id="827" r:id="rId3"/>
    <p:sldId id="82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990000"/>
    <a:srgbClr val="CC0066"/>
    <a:srgbClr val="000099"/>
    <a:srgbClr val="CCCCFF"/>
    <a:srgbClr val="99CCFF"/>
    <a:srgbClr val="0033CC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D6EDC1A-3E28-446D-AD1A-41A60C8E358F}" type="datetimeFigureOut">
              <a:rPr lang="fa-IR" smtClean="0"/>
              <a:t>21/04/1447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6D918F69-64FD-43F1-9616-33A1DBD1E54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702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004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193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591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defTabSz="457200"/>
            <a:r>
              <a:rPr lang="en-US" dirty="0">
                <a:solidFill>
                  <a:srgbClr val="1E5155">
                    <a:lumMod val="40000"/>
                    <a:lumOff val="60000"/>
                  </a:srgbClr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defTabSz="457200"/>
            <a:r>
              <a:rPr lang="en-US" dirty="0">
                <a:solidFill>
                  <a:srgbClr val="1E5155">
                    <a:lumMod val="40000"/>
                    <a:lumOff val="60000"/>
                  </a:srgbClr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37019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675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9890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430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5966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288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693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029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291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403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38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707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255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759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defTabSz="457200"/>
            <a:fld id="{4AAD347D-5ACD-4C99-B74B-A9C85AD731AF}" type="datetimeFigureOut">
              <a:rPr lang="en-US" dirty="0">
                <a:solidFill>
                  <a:prstClr val="white">
                    <a:tint val="75000"/>
                    <a:alpha val="60000"/>
                  </a:prstClr>
                </a:solidFill>
              </a:rPr>
              <a:pPr defTabSz="457200"/>
              <a:t>10/13/2025</a:t>
            </a:fld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 defTabSz="457200"/>
            <a:endParaRPr lang="en-US" dirty="0">
              <a:solidFill>
                <a:prstClr val="white">
                  <a:tint val="75000"/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D57F1E4F-1CFF-5643-939E-02111984F565}" type="slidenum">
              <a:rPr lang="en-US" dirty="0">
                <a:solidFill>
                  <a:prstClr val="white">
                    <a:tint val="75000"/>
                  </a:prstClr>
                </a:solidFill>
              </a:rPr>
              <a:pPr defTabSz="457200"/>
              <a:t>‹#›</a:t>
            </a:fld>
            <a:endParaRPr lang="en-US" dirty="0">
              <a:solidFill>
                <a:prstClr val="white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0340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  <p:sldLayoutId id="2147483867" r:id="rId13"/>
    <p:sldLayoutId id="2147483868" r:id="rId14"/>
    <p:sldLayoutId id="2147483869" r:id="rId15"/>
    <p:sldLayoutId id="2147483870" r:id="rId16"/>
    <p:sldLayoutId id="2147483871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آموزش CMHC\Cap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285" y="128789"/>
            <a:ext cx="8345509" cy="6619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52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0D34225-A04E-74FC-207C-0F39B944FF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606" y="368490"/>
            <a:ext cx="6837244" cy="629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7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A99A77D-EA66-1987-AD0E-23DD96B78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833" y="313900"/>
            <a:ext cx="8243248" cy="620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167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2697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Century Gothic</vt:lpstr>
      <vt:lpstr>Wingdings 3</vt:lpstr>
      <vt:lpstr>1_Ion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دانشگاه علوم پزشکی  و خدمات بهداشتی درمانی تبریز</dc:title>
  <dc:creator>Vahhab Asl Rahimi</dc:creator>
  <cp:lastModifiedBy>Azam Hemmati</cp:lastModifiedBy>
  <cp:revision>227</cp:revision>
  <cp:lastPrinted>2025-09-08T04:05:48Z</cp:lastPrinted>
  <dcterms:created xsi:type="dcterms:W3CDTF">2018-09-16T09:00:17Z</dcterms:created>
  <dcterms:modified xsi:type="dcterms:W3CDTF">2025-10-13T09:28:14Z</dcterms:modified>
</cp:coreProperties>
</file>