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handoutMasterIdLst>
    <p:handoutMasterId r:id="rId37"/>
  </p:handoutMasterIdLst>
  <p:sldIdLst>
    <p:sldId id="1091" r:id="rId2"/>
    <p:sldId id="1097" r:id="rId3"/>
    <p:sldId id="1085" r:id="rId4"/>
    <p:sldId id="998" r:id="rId5"/>
    <p:sldId id="1036" r:id="rId6"/>
    <p:sldId id="999" r:id="rId7"/>
    <p:sldId id="1000" r:id="rId8"/>
    <p:sldId id="1002" r:id="rId9"/>
    <p:sldId id="1001" r:id="rId10"/>
    <p:sldId id="983" r:id="rId11"/>
    <p:sldId id="1003" r:id="rId12"/>
    <p:sldId id="1024" r:id="rId13"/>
    <p:sldId id="1080" r:id="rId14"/>
    <p:sldId id="1081" r:id="rId15"/>
    <p:sldId id="1025" r:id="rId16"/>
    <p:sldId id="1004" r:id="rId17"/>
    <p:sldId id="1005" r:id="rId18"/>
    <p:sldId id="987" r:id="rId19"/>
    <p:sldId id="1007" r:id="rId20"/>
    <p:sldId id="1008" r:id="rId21"/>
    <p:sldId id="1010" r:id="rId22"/>
    <p:sldId id="984" r:id="rId23"/>
    <p:sldId id="1028" r:id="rId24"/>
    <p:sldId id="1031" r:id="rId25"/>
    <p:sldId id="985" r:id="rId26"/>
    <p:sldId id="1092" r:id="rId27"/>
    <p:sldId id="1032" r:id="rId28"/>
    <p:sldId id="1033" r:id="rId29"/>
    <p:sldId id="1084" r:id="rId30"/>
    <p:sldId id="1034" r:id="rId31"/>
    <p:sldId id="1035" r:id="rId32"/>
    <p:sldId id="1066" r:id="rId33"/>
    <p:sldId id="1067" r:id="rId34"/>
    <p:sldId id="109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090"/>
    <a:srgbClr val="FC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83134" autoAdjust="0"/>
  </p:normalViewPr>
  <p:slideViewPr>
    <p:cSldViewPr>
      <p:cViewPr varScale="1">
        <p:scale>
          <a:sx n="62" d="100"/>
          <a:sy n="62" d="100"/>
        </p:scale>
        <p:origin x="142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2E6588-CE2F-415C-94B0-AC0226E43CAF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5CC83BB-6C67-4EFB-BA7A-D1448E48F0AF}">
      <dgm:prSet custT="1"/>
      <dgm:spPr>
        <a:xfrm>
          <a:off x="3209795" y="0"/>
          <a:ext cx="1630312" cy="44051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fa-IR" sz="9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بهورز زنان ارجاع شده  در فاصله 30 تا 59 سال را  از نظر علایم و نشانه های مشکوک سرطان دهانه رحم  به صورت زیر بررسی می کند.</a:t>
          </a:r>
          <a:r>
            <a:rPr lang="fa-IR" sz="900" b="1" baseline="300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1</a:t>
          </a:r>
          <a:endParaRPr lang="en-U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8B1F5DC-502E-4E98-819A-151196A96A04}" type="parTrans" cxnId="{66D95D91-70E8-46AE-9F0B-019FF86E61B6}">
      <dgm:prSet/>
      <dgm:spPr/>
      <dgm:t>
        <a:bodyPr/>
        <a:lstStyle/>
        <a:p>
          <a:endParaRPr lang="en-US"/>
        </a:p>
      </dgm:t>
    </dgm:pt>
    <dgm:pt modelId="{BDFE302A-466D-445A-A84E-8852A3C9CA86}" type="sibTrans" cxnId="{66D95D91-70E8-46AE-9F0B-019FF86E61B6}">
      <dgm:prSet/>
      <dgm:spPr/>
      <dgm:t>
        <a:bodyPr/>
        <a:lstStyle/>
        <a:p>
          <a:endParaRPr lang="en-US"/>
        </a:p>
      </dgm:t>
    </dgm:pt>
    <dgm:pt modelId="{EACB5010-0241-4DD2-979D-2E661E5BCCC9}">
      <dgm:prSet custT="1"/>
      <dgm:spPr>
        <a:xfrm>
          <a:off x="2561911" y="608711"/>
          <a:ext cx="2306795" cy="605716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آیا فرد هر یک از علایم بندهای 1، 2 یا 3 را دارد؟ 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1 خونریزی غیر طبیعی واژینال (از جمله پس از نزدیکی جنسی، در فواصل دوره های قاعدگی و پس از یائسگی)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2 ترشحات بدبوی واژینال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3 درد هنگام نزدیکی جنسی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FB314A5-EE0E-43FE-B323-537660F8FD2C}" type="sibTrans" cxnId="{8DF2CFEF-F580-475B-B309-A32A62699C4B}">
      <dgm:prSet/>
      <dgm:spPr/>
      <dgm:t>
        <a:bodyPr/>
        <a:lstStyle/>
        <a:p>
          <a:endParaRPr lang="en-US"/>
        </a:p>
      </dgm:t>
    </dgm:pt>
    <dgm:pt modelId="{0F154F48-E59A-4E37-B7FD-DCB689A41276}" type="parTrans" cxnId="{8DF2CFEF-F580-475B-B309-A32A62699C4B}">
      <dgm:prSet/>
      <dgm:spPr>
        <a:xfrm>
          <a:off x="3715309" y="440511"/>
          <a:ext cx="309642" cy="168200"/>
        </a:xfr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97C84677-3C0E-49E6-9AEA-2666A9D277EC}">
      <dgm:prSet custT="1"/>
      <dgm:spPr>
        <a:xfrm>
          <a:off x="4769860" y="1381836"/>
          <a:ext cx="357265" cy="12100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9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بله</a:t>
          </a:r>
          <a:endParaRPr lang="en-U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250BD324-B079-43E0-9F2D-8D733B1AA2BB}" type="parTrans" cxnId="{AF20AC2D-80B5-4505-86D1-8E024AC68305}">
      <dgm:prSet/>
      <dgm:spPr>
        <a:xfrm>
          <a:off x="3715309" y="1214428"/>
          <a:ext cx="1233183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1BFC48C-4A16-4C96-84BA-547A0A6DFB30}" type="sibTrans" cxnId="{AF20AC2D-80B5-4505-86D1-8E024AC68305}">
      <dgm:prSet/>
      <dgm:spPr/>
      <dgm:t>
        <a:bodyPr/>
        <a:lstStyle/>
        <a:p>
          <a:endParaRPr lang="en-US"/>
        </a:p>
      </dgm:t>
    </dgm:pt>
    <dgm:pt modelId="{6F1163F4-CB62-4635-8231-37A5D497434B}">
      <dgm:prSet custT="1"/>
      <dgm:spPr>
        <a:xfrm>
          <a:off x="2303492" y="1381836"/>
          <a:ext cx="367820" cy="16300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9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خیر</a:t>
          </a:r>
          <a:endParaRPr lang="en-US" sz="9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5AE67B41-D0B0-43FE-BB5B-D7F123162A95}" type="parTrans" cxnId="{E4957F40-2412-4490-950F-E8AAF8415A71}">
      <dgm:prSet/>
      <dgm:spPr>
        <a:xfrm>
          <a:off x="2487403" y="1214428"/>
          <a:ext cx="1227906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37C8103-2DD3-46EF-81F2-5D6D964F1952}" type="sibTrans" cxnId="{E4957F40-2412-4490-950F-E8AAF8415A71}">
      <dgm:prSet/>
      <dgm:spPr/>
      <dgm:t>
        <a:bodyPr/>
        <a:lstStyle/>
        <a:p>
          <a:endParaRPr lang="en-US"/>
        </a:p>
      </dgm:t>
    </dgm:pt>
    <dgm:pt modelId="{19FF8639-96ED-4588-B5CD-D3FB664AF77C}" type="asst">
      <dgm:prSet custT="1"/>
      <dgm:spPr>
        <a:xfrm>
          <a:off x="2571107" y="1670253"/>
          <a:ext cx="2293681" cy="79508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ماما بررسی های زیر را انجام می دهد: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الف- علایم (از جمله، تاریخچه، شدت، مدت و پیشرفت علایم) و نشانه ها را بررسی نماید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ب- عوامل خطر مرتبط (از جمله داشتن ارتباط جنسی با افراد متعدد، عدم استفاده از کاندوم و ...) را بررسی نماید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ج-  </a:t>
          </a:r>
          <a:r>
            <a:rPr lang="fa-IR" sz="800" b="1" dirty="0">
              <a:cs typeface="B Nazanin" pitchFamily="2" charset="-78"/>
            </a:rPr>
            <a:t>سابقه سرطان یا ضایعات پیش بدخیم دهانه رحم (مانند </a:t>
          </a:r>
          <a:r>
            <a:rPr lang="en-US" sz="800" b="1" dirty="0">
              <a:cs typeface="B Nazanin" pitchFamily="2" charset="-78"/>
            </a:rPr>
            <a:t>HSIL</a:t>
          </a:r>
          <a:r>
            <a:rPr lang="fa-IR" sz="800" b="1" dirty="0">
              <a:cs typeface="B Nazanin" pitchFamily="2" charset="-78"/>
            </a:rPr>
            <a:t>) در گذشته </a:t>
          </a:r>
          <a:endParaRPr lang="fa-IR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itchFamily="2" charset="-78"/>
          </a:endParaRP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د- تشخیص های افتراقی را در نظر بگیرد (سقط در زنان پیش از یائسگی، عفونت ها مثل کلامیدیا و گنوکوک، زخم های ناحیه تناسلی، التهاب سرویکس، پولیپ رحم، خونریزی عملکردی رحمی، سرطان واژن یا رحم)</a:t>
          </a:r>
        </a:p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ه- سرویکس را با اسپکولوم معاینه کند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E6D95D4-31AB-483A-BB17-29EB939E6D2E}" type="parTrans" cxnId="{0BBD725F-23E3-40C0-817C-44CD895C6574}">
      <dgm:prSet/>
      <dgm:spPr>
        <a:xfrm>
          <a:off x="4819068" y="1502845"/>
          <a:ext cx="91440" cy="564952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C12F87-D5A9-4AA0-8A0E-98A3F4A6272C}" type="sibTrans" cxnId="{0BBD725F-23E3-40C0-817C-44CD895C6574}">
      <dgm:prSet/>
      <dgm:spPr/>
      <dgm:t>
        <a:bodyPr/>
        <a:lstStyle/>
        <a:p>
          <a:endParaRPr lang="en-US"/>
        </a:p>
      </dgm:t>
    </dgm:pt>
    <dgm:pt modelId="{F52D6685-C698-4FA3-ADBD-C3817A5070CE}">
      <dgm:prSet custT="1"/>
      <dgm:spPr>
        <a:xfrm>
          <a:off x="3581757" y="2632749"/>
          <a:ext cx="1236974" cy="59335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700" b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وجود علایم بند 1، 2 یا 3 همراه با یکی از موارد زیر:</a:t>
          </a:r>
        </a:p>
        <a:p>
          <a:pPr algn="just" rtl="1"/>
          <a:r>
            <a:rPr lang="fa-IR" sz="700" b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سابقه سرطان یا ضایعات پیش بدخیم</a:t>
          </a:r>
        </a:p>
        <a:p>
          <a:pPr algn="just" rtl="1"/>
          <a:r>
            <a:rPr lang="fa-IR" sz="700" b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توده شکمی در معاینه</a:t>
          </a:r>
        </a:p>
        <a:p>
          <a:pPr algn="just" rtl="1"/>
          <a:r>
            <a:rPr lang="fa-IR" sz="700" b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زخم یا برجستگی در معاینه سرویکس</a:t>
          </a:r>
        </a:p>
        <a:p>
          <a:pPr algn="just" rtl="1"/>
          <a:endParaRPr lang="en-US" sz="700" b="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0C56C0F0-095F-403A-B2FC-6F72A347CBE4}" type="parTrans" cxnId="{F585674E-7DF8-466E-B638-F89BED1ED579}">
      <dgm:prSet/>
      <dgm:spPr>
        <a:xfrm>
          <a:off x="3717948" y="2465341"/>
          <a:ext cx="482296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14425741-75BF-4E8A-AA73-186E75932B45}" type="sibTrans" cxnId="{F585674E-7DF8-466E-B638-F89BED1ED579}">
      <dgm:prSet/>
      <dgm:spPr/>
      <dgm:t>
        <a:bodyPr/>
        <a:lstStyle/>
        <a:p>
          <a:endParaRPr lang="en-US"/>
        </a:p>
      </dgm:t>
    </dgm:pt>
    <dgm:pt modelId="{E4879FA0-5316-4419-B4BE-EB02DB5BBE28}" type="asst">
      <dgm:prSet custT="1"/>
      <dgm:spPr>
        <a:xfrm>
          <a:off x="3480498" y="3438021"/>
          <a:ext cx="636041" cy="30957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ارجاع به سطح دو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AB58D1A-C81C-4696-8280-F711A6AB8682}" type="parTrans" cxnId="{9F1636A1-6C08-43AC-9C8D-9A6DC5D8E6EC}">
      <dgm:prSet/>
      <dgm:spPr>
        <a:xfrm>
          <a:off x="4070820" y="3226101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E97278C-9D65-409B-A536-5B72ACC30F16}" type="sibTrans" cxnId="{9F1636A1-6C08-43AC-9C8D-9A6DC5D8E6EC}">
      <dgm:prSet/>
      <dgm:spPr/>
      <dgm:t>
        <a:bodyPr/>
        <a:lstStyle/>
        <a:p>
          <a:endParaRPr lang="en-US"/>
        </a:p>
      </dgm:t>
    </dgm:pt>
    <dgm:pt modelId="{1483A904-F316-401F-AC7B-6B4EB7C45F23}">
      <dgm:prSet custT="1"/>
      <dgm:spPr>
        <a:xfrm>
          <a:off x="2617164" y="2632749"/>
          <a:ext cx="797183" cy="26349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وجود صرفا علایم بند 1، 2 یا 3</a:t>
          </a:r>
        </a:p>
        <a:p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با معاینه و شرح حال طبیعی</a:t>
          </a:r>
          <a:endParaRPr lang="en-US" sz="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002339-EB9D-4092-972C-17DAF01B95CC}" type="parTrans" cxnId="{C6EA965E-86B4-4FC4-A1C8-171CDB9A44D3}">
      <dgm:prSet/>
      <dgm:spPr>
        <a:xfrm>
          <a:off x="3015756" y="2465341"/>
          <a:ext cx="702191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8582763-74B4-43DD-95CD-91366F3430BB}" type="sibTrans" cxnId="{C6EA965E-86B4-4FC4-A1C8-171CDB9A44D3}">
      <dgm:prSet/>
      <dgm:spPr/>
      <dgm:t>
        <a:bodyPr/>
        <a:lstStyle/>
        <a:p>
          <a:endParaRPr lang="en-US"/>
        </a:p>
      </dgm:t>
    </dgm:pt>
    <dgm:pt modelId="{C73C5E8A-DC80-41B8-B490-D5D6B043D669}" type="asst">
      <dgm:prSet custT="1"/>
      <dgm:spPr>
        <a:xfrm>
          <a:off x="1848049" y="3142646"/>
          <a:ext cx="671874" cy="24061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درمان دارویی در صورت نیاز و ارزیابی دوباره در عرض 2 هفته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009D24E-7005-45B0-AEFC-CCA9AAD84F9A}" type="parTrans" cxnId="{F31F6AB8-BF7F-44CA-92E0-C5F9998D1680}">
      <dgm:prSet/>
      <dgm:spPr>
        <a:xfrm>
          <a:off x="2519924" y="2896247"/>
          <a:ext cx="495832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287E894-9BC4-4C79-BC0C-A09830813270}" type="sibTrans" cxnId="{F31F6AB8-BF7F-44CA-92E0-C5F9998D1680}">
      <dgm:prSet/>
      <dgm:spPr/>
      <dgm:t>
        <a:bodyPr/>
        <a:lstStyle/>
        <a:p>
          <a:endParaRPr lang="en-US"/>
        </a:p>
      </dgm:t>
    </dgm:pt>
    <dgm:pt modelId="{E7596B21-7048-4B39-BE3A-C3334A441A49}">
      <dgm:prSet custT="1"/>
      <dgm:spPr>
        <a:xfrm>
          <a:off x="2296593" y="3629656"/>
          <a:ext cx="635459" cy="271759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بدتر شدن </a:t>
          </a:r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علایم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C13BED7F-0F7D-4A59-B04E-B14455156E0B}" type="parTrans" cxnId="{B5FFE275-19EC-498A-860A-066E2E43BB62}">
      <dgm:prSet/>
      <dgm:spPr>
        <a:xfrm>
          <a:off x="2183986" y="3383256"/>
          <a:ext cx="430335" cy="24639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21C8065-4589-4647-9B4A-352CC9B45D6E}" type="sibTrans" cxnId="{B5FFE275-19EC-498A-860A-066E2E43BB62}">
      <dgm:prSet/>
      <dgm:spPr/>
      <dgm:t>
        <a:bodyPr/>
        <a:lstStyle/>
        <a:p>
          <a:endParaRPr lang="en-US"/>
        </a:p>
      </dgm:t>
    </dgm:pt>
    <dgm:pt modelId="{A936F8DA-2ACB-4F3C-A629-921DEFDE3CCA}">
      <dgm:prSet/>
      <dgm:spPr>
        <a:xfrm>
          <a:off x="1373266" y="3629656"/>
          <a:ext cx="653850" cy="27972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بهبود علایم</a:t>
          </a:r>
          <a:endParaRPr 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D0323E3-EB4D-415D-90CA-A19DAF286BC8}" type="parTrans" cxnId="{4AA609DE-AC60-44AC-AF30-8A6FAEEC4B8A}">
      <dgm:prSet/>
      <dgm:spPr>
        <a:xfrm>
          <a:off x="1700192" y="3383256"/>
          <a:ext cx="483794" cy="24639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0D2D824-6EC5-4314-9478-3B51FBC87204}" type="sibTrans" cxnId="{4AA609DE-AC60-44AC-AF30-8A6FAEEC4B8A}">
      <dgm:prSet/>
      <dgm:spPr/>
      <dgm:t>
        <a:bodyPr/>
        <a:lstStyle/>
        <a:p>
          <a:endParaRPr lang="en-US"/>
        </a:p>
      </dgm:t>
    </dgm:pt>
    <dgm:pt modelId="{B9A51A29-24D3-4C28-9148-CC5E5138A4CE}" type="asst">
      <dgm:prSet/>
      <dgm:spPr>
        <a:xfrm>
          <a:off x="1834358" y="4117301"/>
          <a:ext cx="696260" cy="30163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ارجاع به سطح دو</a:t>
          </a:r>
          <a:endParaRPr 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02D1B76-CCAE-4F86-AD9F-083939AFA974}" type="parTrans" cxnId="{85860E8E-860E-4541-BB65-D8B9EDD2B948}">
      <dgm:prSet/>
      <dgm:spPr>
        <a:xfrm>
          <a:off x="2484898" y="3901416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5C246A52-F0D8-4A85-82CD-E9D852AC18FC}" type="sibTrans" cxnId="{85860E8E-860E-4541-BB65-D8B9EDD2B948}">
      <dgm:prSet/>
      <dgm:spPr/>
      <dgm:t>
        <a:bodyPr/>
        <a:lstStyle/>
        <a:p>
          <a:endParaRPr lang="en-US"/>
        </a:p>
      </dgm:t>
    </dgm:pt>
    <dgm:pt modelId="{E6E66BAC-4B16-4CAC-B1E5-82B96755FC46}" type="asst">
      <dgm:prSet custT="1"/>
      <dgm:spPr>
        <a:xfrm>
          <a:off x="816473" y="4115741"/>
          <a:ext cx="800013" cy="320695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ارزیابی مطابق فلوچارت غربالگری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2C04815-9EA2-4CC7-98C4-8B3289F507CA}" type="parTrans" cxnId="{0BF602A9-34EB-4F73-9D15-E97B7215C805}">
      <dgm:prSet/>
      <dgm:spPr>
        <a:xfrm>
          <a:off x="1570767" y="3909384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485FC1C9-6999-4AAE-93AF-B2052A3F5761}" type="sibTrans" cxnId="{0BF602A9-34EB-4F73-9D15-E97B7215C805}">
      <dgm:prSet/>
      <dgm:spPr/>
      <dgm:t>
        <a:bodyPr/>
        <a:lstStyle/>
        <a:p>
          <a:pPr rtl="1"/>
          <a:endParaRPr lang="fa-IR"/>
        </a:p>
      </dgm:t>
    </dgm:pt>
    <dgm:pt modelId="{B5250D8C-8349-4CDC-B679-07DB89340342}" type="asst">
      <dgm:prSet custT="1"/>
      <dgm:spPr/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کمتر از 3 سال از اولین تماس جنسی</a:t>
          </a:r>
          <a:endParaRPr lang="en-US" sz="800" b="1" dirty="0"/>
        </a:p>
      </dgm:t>
    </dgm:pt>
    <dgm:pt modelId="{AE04D47B-DF03-4958-9E88-105E293892F6}" type="parTrans" cxnId="{39EEE521-1CDC-4237-AB17-F612F986EE17}">
      <dgm:prSet/>
      <dgm:spPr/>
      <dgm:t>
        <a:bodyPr/>
        <a:lstStyle/>
        <a:p>
          <a:endParaRPr lang="en-US"/>
        </a:p>
      </dgm:t>
    </dgm:pt>
    <dgm:pt modelId="{D19CAE20-19C4-42D6-B020-203D085F66F2}" type="sibTrans" cxnId="{39EEE521-1CDC-4237-AB17-F612F986EE17}">
      <dgm:prSet/>
      <dgm:spPr/>
      <dgm:t>
        <a:bodyPr/>
        <a:lstStyle/>
        <a:p>
          <a:endParaRPr lang="en-US"/>
        </a:p>
      </dgm:t>
    </dgm:pt>
    <dgm:pt modelId="{423D7770-0D53-4BC9-8C7C-893FBA15E7CD}" type="asst">
      <dgm:prSet custT="1"/>
      <dgm:spPr/>
      <dgm:t>
        <a:bodyPr/>
        <a:lstStyle/>
        <a:p>
          <a:pPr rtl="1"/>
          <a:r>
            <a:rPr lang="fa-IR" sz="600" b="1" dirty="0">
              <a:cs typeface="B Nazanin" pitchFamily="2" charset="-78"/>
            </a:rPr>
            <a:t>ارزیابی موارزد زیر:</a:t>
          </a:r>
        </a:p>
        <a:p>
          <a:pPr rtl="1"/>
          <a:r>
            <a:rPr lang="fa-IR" sz="600" b="1" dirty="0">
              <a:cs typeface="B Nazanin" pitchFamily="2" charset="-78"/>
            </a:rPr>
            <a:t>فاصله از اولین تماس جنسی</a:t>
          </a:r>
        </a:p>
        <a:p>
          <a:pPr rtl="1"/>
          <a:r>
            <a:rPr lang="fa-IR" sz="600" b="1" dirty="0">
              <a:cs typeface="B Nazanin" pitchFamily="2" charset="-78"/>
            </a:rPr>
            <a:t>فاصله از غربالگری پیشین</a:t>
          </a:r>
        </a:p>
      </dgm:t>
    </dgm:pt>
    <dgm:pt modelId="{654BB445-2BDD-40CD-AE93-B4C13CF8DF91}" type="parTrans" cxnId="{D747042A-EE71-470A-89A1-A74873D25662}">
      <dgm:prSet/>
      <dgm:spPr/>
      <dgm:t>
        <a:bodyPr/>
        <a:lstStyle/>
        <a:p>
          <a:endParaRPr lang="en-US"/>
        </a:p>
      </dgm:t>
    </dgm:pt>
    <dgm:pt modelId="{A3178198-FC6F-475C-B1CD-7188BFF1E02D}" type="sibTrans" cxnId="{D747042A-EE71-470A-89A1-A74873D25662}">
      <dgm:prSet/>
      <dgm:spPr/>
      <dgm:t>
        <a:bodyPr/>
        <a:lstStyle/>
        <a:p>
          <a:endParaRPr lang="en-US"/>
        </a:p>
      </dgm:t>
    </dgm:pt>
    <dgm:pt modelId="{BE47B96D-56BA-4E80-B638-A77839D30B56}" type="asst">
      <dgm:prSet custT="1"/>
      <dgm:spPr/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بیش از 3 سال از اولین تماس </a:t>
          </a:r>
          <a:r>
            <a:rPr lang="fa-IR" sz="9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جنسی</a:t>
          </a: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و بیش از 10 سال از غربالگری</a:t>
          </a:r>
          <a:endParaRPr lang="en-US" sz="800" b="1" dirty="0">
            <a:cs typeface="B Nazanin" pitchFamily="2" charset="-78"/>
          </a:endParaRPr>
        </a:p>
      </dgm:t>
    </dgm:pt>
    <dgm:pt modelId="{09E332E3-0A3F-4885-818E-536392F84EC3}" type="parTrans" cxnId="{2D5DA7B7-0DB1-42FE-A757-D0535386E165}">
      <dgm:prSet/>
      <dgm:spPr/>
      <dgm:t>
        <a:bodyPr/>
        <a:lstStyle/>
        <a:p>
          <a:endParaRPr lang="en-US"/>
        </a:p>
      </dgm:t>
    </dgm:pt>
    <dgm:pt modelId="{F0018673-47D3-4536-971C-51C922CBF3B3}" type="sibTrans" cxnId="{2D5DA7B7-0DB1-42FE-A757-D0535386E165}">
      <dgm:prSet/>
      <dgm:spPr/>
      <dgm:t>
        <a:bodyPr/>
        <a:lstStyle/>
        <a:p>
          <a:endParaRPr lang="en-US"/>
        </a:p>
      </dgm:t>
    </dgm:pt>
    <dgm:pt modelId="{F646D787-375C-47A9-B999-A3AA62261362}">
      <dgm:prSet custT="1"/>
      <dgm:spPr/>
      <dgm:t>
        <a:bodyPr/>
        <a:lstStyle/>
        <a:p>
          <a:r>
            <a:rPr lang="fa-IR" sz="700" b="1" dirty="0">
              <a:cs typeface="B Nazanin" pitchFamily="2" charset="-78"/>
            </a:rPr>
            <a:t>آموزش خود مراقبتی و ارزیابی طی 3 سال</a:t>
          </a:r>
          <a:endParaRPr lang="en-US" sz="700" b="1" dirty="0">
            <a:cs typeface="B Nazanin" pitchFamily="2" charset="-78"/>
          </a:endParaRPr>
        </a:p>
      </dgm:t>
    </dgm:pt>
    <dgm:pt modelId="{47B85CD2-AF33-4775-9127-FD67E8DA74D7}" type="parTrans" cxnId="{FD9F0AC0-89E3-473D-9761-FFC770EEA179}">
      <dgm:prSet/>
      <dgm:spPr/>
      <dgm:t>
        <a:bodyPr/>
        <a:lstStyle/>
        <a:p>
          <a:endParaRPr lang="en-US"/>
        </a:p>
      </dgm:t>
    </dgm:pt>
    <dgm:pt modelId="{30B07E04-3E88-4C47-A40F-889352C2365C}" type="sibTrans" cxnId="{FD9F0AC0-89E3-473D-9761-FFC770EEA179}">
      <dgm:prSet/>
      <dgm:spPr/>
      <dgm:t>
        <a:bodyPr/>
        <a:lstStyle/>
        <a:p>
          <a:endParaRPr lang="en-US"/>
        </a:p>
      </dgm:t>
    </dgm:pt>
    <dgm:pt modelId="{613DE75A-E291-4C17-8A27-B24C7BDCAE6E}">
      <dgm:prSet custT="1"/>
      <dgm:spPr/>
      <dgm:t>
        <a:bodyPr/>
        <a:lstStyle/>
        <a:p>
          <a:r>
            <a:rPr lang="fa-IR" sz="1000" b="1" dirty="0">
              <a:cs typeface="B Nazanin" pitchFamily="2" charset="-78"/>
            </a:rPr>
            <a:t>ارجاع به ماما</a:t>
          </a:r>
          <a:endParaRPr lang="en-US" sz="1000" b="1" dirty="0">
            <a:cs typeface="B Nazanin" pitchFamily="2" charset="-78"/>
          </a:endParaRPr>
        </a:p>
      </dgm:t>
    </dgm:pt>
    <dgm:pt modelId="{4F491702-2266-4963-97AF-FBA8B2BBC8DC}" type="parTrans" cxnId="{1A4FF54E-0E73-443C-AD3F-888C3CB4ED82}">
      <dgm:prSet/>
      <dgm:spPr/>
      <dgm:t>
        <a:bodyPr/>
        <a:lstStyle/>
        <a:p>
          <a:endParaRPr lang="en-US"/>
        </a:p>
      </dgm:t>
    </dgm:pt>
    <dgm:pt modelId="{EC1D242B-3FA3-43C2-824F-FEC5358DBE5C}" type="sibTrans" cxnId="{1A4FF54E-0E73-443C-AD3F-888C3CB4ED82}">
      <dgm:prSet/>
      <dgm:spPr/>
      <dgm:t>
        <a:bodyPr/>
        <a:lstStyle/>
        <a:p>
          <a:endParaRPr lang="en-US"/>
        </a:p>
      </dgm:t>
    </dgm:pt>
    <dgm:pt modelId="{385151DC-440E-4BFB-BA83-26EBB45A0397}">
      <dgm:prSet custT="1"/>
      <dgm:spPr/>
      <dgm:t>
        <a:bodyPr/>
        <a:lstStyle/>
        <a:p>
          <a:pPr rtl="1"/>
          <a:r>
            <a:rPr lang="fa-IR" sz="700" b="1" dirty="0">
              <a:cs typeface="B Nazanin" pitchFamily="2" charset="-78"/>
            </a:rPr>
            <a:t>ارزیابی مطابق فلوچارت غربالگری</a:t>
          </a:r>
          <a:endParaRPr lang="en-US" sz="700" b="1" dirty="0">
            <a:cs typeface="B Nazanin" pitchFamily="2" charset="-78"/>
          </a:endParaRPr>
        </a:p>
      </dgm:t>
    </dgm:pt>
    <dgm:pt modelId="{0FCEEB7E-95FB-4AA1-94FA-2AC84B09981D}" type="parTrans" cxnId="{40311F31-D723-4FB1-A75D-172C0FB5C963}">
      <dgm:prSet/>
      <dgm:spPr/>
      <dgm:t>
        <a:bodyPr/>
        <a:lstStyle/>
        <a:p>
          <a:endParaRPr lang="en-US"/>
        </a:p>
      </dgm:t>
    </dgm:pt>
    <dgm:pt modelId="{198C568B-4054-49EA-932D-BD4AB59A15D3}" type="sibTrans" cxnId="{40311F31-D723-4FB1-A75D-172C0FB5C963}">
      <dgm:prSet/>
      <dgm:spPr/>
      <dgm:t>
        <a:bodyPr/>
        <a:lstStyle/>
        <a:p>
          <a:endParaRPr lang="en-US"/>
        </a:p>
      </dgm:t>
    </dgm:pt>
    <dgm:pt modelId="{FF67BD2A-CB47-41D5-BBBF-7978B444FC22}">
      <dgm:prSet custT="1"/>
      <dgm:spPr/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بیش از 3 سال از اولین تماس جنسی و کمتر از 10 سال از غربالگری</a:t>
          </a:r>
          <a:endParaRPr lang="en-US" sz="800" b="1" dirty="0"/>
        </a:p>
      </dgm:t>
    </dgm:pt>
    <dgm:pt modelId="{F658E9D8-363B-4CCB-BDA6-CCC6B71072A0}" type="parTrans" cxnId="{695A91E0-E00B-4116-80DF-5C86DA2B4EA2}">
      <dgm:prSet/>
      <dgm:spPr/>
      <dgm:t>
        <a:bodyPr/>
        <a:lstStyle/>
        <a:p>
          <a:endParaRPr lang="en-US"/>
        </a:p>
      </dgm:t>
    </dgm:pt>
    <dgm:pt modelId="{E761C159-A577-4766-A32F-6002DD445256}" type="sibTrans" cxnId="{695A91E0-E00B-4116-80DF-5C86DA2B4EA2}">
      <dgm:prSet/>
      <dgm:spPr/>
      <dgm:t>
        <a:bodyPr/>
        <a:lstStyle/>
        <a:p>
          <a:endParaRPr lang="en-US"/>
        </a:p>
      </dgm:t>
    </dgm:pt>
    <dgm:pt modelId="{417CD040-95E3-4BF5-8D14-C89AD7349807}">
      <dgm:prSet custT="1"/>
      <dgm:spPr/>
      <dgm:t>
        <a:bodyPr/>
        <a:lstStyle/>
        <a:p>
          <a:pPr rtl="1"/>
          <a:r>
            <a:rPr lang="fa-IR" sz="700" b="1">
              <a:cs typeface="B Nazanin" pitchFamily="2" charset="-78"/>
            </a:rPr>
            <a:t>آموزش خود مراقبتی و ارزیابی طی  5 سال</a:t>
          </a:r>
          <a:endParaRPr lang="en-US" sz="700" b="1" dirty="0"/>
        </a:p>
      </dgm:t>
    </dgm:pt>
    <dgm:pt modelId="{3E5C82E7-7533-4921-B5D0-F83A40F993CE}" type="parTrans" cxnId="{E5746038-7E57-43FE-A8A6-DFC20A27A5D6}">
      <dgm:prSet/>
      <dgm:spPr/>
      <dgm:t>
        <a:bodyPr/>
        <a:lstStyle/>
        <a:p>
          <a:endParaRPr lang="en-US"/>
        </a:p>
      </dgm:t>
    </dgm:pt>
    <dgm:pt modelId="{B5BCE1C5-ECD6-43D5-A831-09AF58E65D41}" type="sibTrans" cxnId="{E5746038-7E57-43FE-A8A6-DFC20A27A5D6}">
      <dgm:prSet/>
      <dgm:spPr/>
      <dgm:t>
        <a:bodyPr/>
        <a:lstStyle/>
        <a:p>
          <a:endParaRPr lang="en-US"/>
        </a:p>
      </dgm:t>
    </dgm:pt>
    <dgm:pt modelId="{79537144-CDF5-4A96-B64E-257B994E003B}" type="pres">
      <dgm:prSet presAssocID="{602E6588-CE2F-415C-94B0-AC0226E43CA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2A74647-9EDB-45B7-A56C-FD38850157E1}" type="pres">
      <dgm:prSet presAssocID="{15CC83BB-6C67-4EFB-BA7A-D1448E48F0AF}" presName="hierRoot1" presStyleCnt="0">
        <dgm:presLayoutVars>
          <dgm:hierBranch val="init"/>
        </dgm:presLayoutVars>
      </dgm:prSet>
      <dgm:spPr/>
    </dgm:pt>
    <dgm:pt modelId="{F08E9809-A42D-4F22-82B4-3879892F3343}" type="pres">
      <dgm:prSet presAssocID="{15CC83BB-6C67-4EFB-BA7A-D1448E48F0AF}" presName="rootComposite1" presStyleCnt="0"/>
      <dgm:spPr/>
    </dgm:pt>
    <dgm:pt modelId="{05A7624C-9BE3-40AF-B0B4-927039C494A0}" type="pres">
      <dgm:prSet presAssocID="{15CC83BB-6C67-4EFB-BA7A-D1448E48F0AF}" presName="rootText1" presStyleLbl="node0" presStyleIdx="0" presStyleCnt="1" custScaleX="316381" custScaleY="264367" custLinFactNeighborX="18657" custLinFactNeighborY="-511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CADB93B8-1180-49A3-81E5-023D1274E5F0}" type="pres">
      <dgm:prSet presAssocID="{15CC83BB-6C67-4EFB-BA7A-D1448E48F0A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FEB23DD-5D8A-4E0E-85A2-60CFE2C30B53}" type="pres">
      <dgm:prSet presAssocID="{15CC83BB-6C67-4EFB-BA7A-D1448E48F0AF}" presName="hierChild2" presStyleCnt="0"/>
      <dgm:spPr/>
    </dgm:pt>
    <dgm:pt modelId="{7F22633F-6209-4CC7-8AC5-BEAC4B87CE64}" type="pres">
      <dgm:prSet presAssocID="{0F154F48-E59A-4E37-B7FD-DCB689A41276}" presName="Name37" presStyleLbl="parChTrans1D2" presStyleIdx="0" presStyleCnt="1"/>
      <dgm:spPr>
        <a:custGeom>
          <a:avLst/>
          <a:gdLst/>
          <a:ahLst/>
          <a:cxnLst/>
          <a:rect l="0" t="0" r="0" b="0"/>
          <a:pathLst>
            <a:path>
              <a:moveTo>
                <a:pt x="311442" y="0"/>
              </a:moveTo>
              <a:lnTo>
                <a:pt x="311442" y="84908"/>
              </a:lnTo>
              <a:lnTo>
                <a:pt x="0" y="84908"/>
              </a:lnTo>
              <a:lnTo>
                <a:pt x="0" y="1690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CB641B4-552A-4276-B1AB-6E8DB666F26C}" type="pres">
      <dgm:prSet presAssocID="{EACB5010-0241-4DD2-979D-2E661E5BCCC9}" presName="hierRoot2" presStyleCnt="0">
        <dgm:presLayoutVars>
          <dgm:hierBranch val="init"/>
        </dgm:presLayoutVars>
      </dgm:prSet>
      <dgm:spPr/>
    </dgm:pt>
    <dgm:pt modelId="{6FD32163-D1BD-4F39-B032-4AD0AA6ABE94}" type="pres">
      <dgm:prSet presAssocID="{EACB5010-0241-4DD2-979D-2E661E5BCCC9}" presName="rootComposite" presStyleCnt="0"/>
      <dgm:spPr/>
    </dgm:pt>
    <dgm:pt modelId="{D0AAE0B0-3E32-4C5A-A2B6-A2A29635A746}" type="pres">
      <dgm:prSet presAssocID="{EACB5010-0241-4DD2-979D-2E661E5BCCC9}" presName="rootText" presStyleLbl="node2" presStyleIdx="0" presStyleCnt="1" custScaleX="405380" custScaleY="255356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A1CB657-B79A-40C9-99D6-5C6C76A3A1B5}" type="pres">
      <dgm:prSet presAssocID="{EACB5010-0241-4DD2-979D-2E661E5BCCC9}" presName="rootConnector" presStyleLbl="node2" presStyleIdx="0" presStyleCnt="1"/>
      <dgm:spPr/>
      <dgm:t>
        <a:bodyPr/>
        <a:lstStyle/>
        <a:p>
          <a:endParaRPr lang="en-US"/>
        </a:p>
      </dgm:t>
    </dgm:pt>
    <dgm:pt modelId="{CB42ED4B-96C7-4E7D-B0A4-6EB270B84349}" type="pres">
      <dgm:prSet presAssocID="{EACB5010-0241-4DD2-979D-2E661E5BCCC9}" presName="hierChild4" presStyleCnt="0"/>
      <dgm:spPr/>
    </dgm:pt>
    <dgm:pt modelId="{C2C1870C-50A0-431D-A1FB-D0AC704D9C7C}" type="pres">
      <dgm:prSet presAssocID="{5AE67B41-D0B0-43FE-BB5B-D7F123162A95}" presName="Name37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1227906" y="0"/>
              </a:moveTo>
              <a:lnTo>
                <a:pt x="1227906" y="83704"/>
              </a:lnTo>
              <a:lnTo>
                <a:pt x="0" y="83704"/>
              </a:lnTo>
              <a:lnTo>
                <a:pt x="0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A56D9B1-BC79-456D-BCD8-C2658E89ADD7}" type="pres">
      <dgm:prSet presAssocID="{6F1163F4-CB62-4635-8231-37A5D497434B}" presName="hierRoot2" presStyleCnt="0">
        <dgm:presLayoutVars>
          <dgm:hierBranch val="init"/>
        </dgm:presLayoutVars>
      </dgm:prSet>
      <dgm:spPr/>
    </dgm:pt>
    <dgm:pt modelId="{36DA9983-7A6A-4A3F-A53B-3D202ACB26D1}" type="pres">
      <dgm:prSet presAssocID="{6F1163F4-CB62-4635-8231-37A5D497434B}" presName="rootComposite" presStyleCnt="0"/>
      <dgm:spPr/>
    </dgm:pt>
    <dgm:pt modelId="{408BAD72-358B-4915-898E-011005F9F66F}" type="pres">
      <dgm:prSet presAssocID="{6F1163F4-CB62-4635-8231-37A5D497434B}" presName="rootText" presStyleLbl="node3" presStyleIdx="0" presStyleCnt="2" custScaleX="109050" custScaleY="114868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D07AEE85-A1F5-4D4E-8C35-2D63A48B2F05}" type="pres">
      <dgm:prSet presAssocID="{6F1163F4-CB62-4635-8231-37A5D497434B}" presName="rootConnector" presStyleLbl="node3" presStyleIdx="0" presStyleCnt="2"/>
      <dgm:spPr/>
      <dgm:t>
        <a:bodyPr/>
        <a:lstStyle/>
        <a:p>
          <a:endParaRPr lang="en-US"/>
        </a:p>
      </dgm:t>
    </dgm:pt>
    <dgm:pt modelId="{29A6263C-7DF8-4B24-B96E-EE2368A603EF}" type="pres">
      <dgm:prSet presAssocID="{6F1163F4-CB62-4635-8231-37A5D497434B}" presName="hierChild4" presStyleCnt="0"/>
      <dgm:spPr/>
    </dgm:pt>
    <dgm:pt modelId="{F7759C9B-5D93-43C4-8C03-AC47F53B606A}" type="pres">
      <dgm:prSet presAssocID="{6F1163F4-CB62-4635-8231-37A5D497434B}" presName="hierChild5" presStyleCnt="0"/>
      <dgm:spPr/>
    </dgm:pt>
    <dgm:pt modelId="{608F2138-6852-4943-A920-D6B0D79B8C1D}" type="pres">
      <dgm:prSet presAssocID="{654BB445-2BDD-40CD-AE93-B4C13CF8DF91}" presName="Name111" presStyleLbl="parChTrans1D4" presStyleIdx="0" presStyleCnt="17"/>
      <dgm:spPr/>
      <dgm:t>
        <a:bodyPr/>
        <a:lstStyle/>
        <a:p>
          <a:endParaRPr lang="en-US"/>
        </a:p>
      </dgm:t>
    </dgm:pt>
    <dgm:pt modelId="{2D6F4074-6A34-4719-8271-77A69627709A}" type="pres">
      <dgm:prSet presAssocID="{423D7770-0D53-4BC9-8C7C-893FBA15E7CD}" presName="hierRoot3" presStyleCnt="0">
        <dgm:presLayoutVars>
          <dgm:hierBranch val="init"/>
        </dgm:presLayoutVars>
      </dgm:prSet>
      <dgm:spPr/>
    </dgm:pt>
    <dgm:pt modelId="{C0407B2B-4E17-41AA-8631-CC49635307A2}" type="pres">
      <dgm:prSet presAssocID="{423D7770-0D53-4BC9-8C7C-893FBA15E7CD}" presName="rootComposite3" presStyleCnt="0"/>
      <dgm:spPr/>
    </dgm:pt>
    <dgm:pt modelId="{6FA05C08-60AE-429D-BDE2-EB2170C6E8DD}" type="pres">
      <dgm:prSet presAssocID="{423D7770-0D53-4BC9-8C7C-893FBA15E7CD}" presName="rootText3" presStyleLbl="asst3" presStyleIdx="0" presStyleCnt="4" custScaleX="148801" custScaleY="117970" custLinFactNeighborX="17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843636-2EC1-4373-93E4-1DA81B819E83}" type="pres">
      <dgm:prSet presAssocID="{423D7770-0D53-4BC9-8C7C-893FBA15E7CD}" presName="rootConnector3" presStyleLbl="asst3" presStyleIdx="0" presStyleCnt="4"/>
      <dgm:spPr/>
      <dgm:t>
        <a:bodyPr/>
        <a:lstStyle/>
        <a:p>
          <a:endParaRPr lang="en-US"/>
        </a:p>
      </dgm:t>
    </dgm:pt>
    <dgm:pt modelId="{8616AE32-60C1-4F0A-810A-898958CB2445}" type="pres">
      <dgm:prSet presAssocID="{423D7770-0D53-4BC9-8C7C-893FBA15E7CD}" presName="hierChild6" presStyleCnt="0"/>
      <dgm:spPr/>
    </dgm:pt>
    <dgm:pt modelId="{810C9E67-BB79-47F9-84C5-B0B90AA64212}" type="pres">
      <dgm:prSet presAssocID="{F658E9D8-363B-4CCB-BDA6-CCC6B71072A0}" presName="Name37" presStyleLbl="parChTrans1D4" presStyleIdx="1" presStyleCnt="17"/>
      <dgm:spPr/>
      <dgm:t>
        <a:bodyPr/>
        <a:lstStyle/>
        <a:p>
          <a:endParaRPr lang="en-US"/>
        </a:p>
      </dgm:t>
    </dgm:pt>
    <dgm:pt modelId="{D75ACB45-FC57-4A08-BC82-E02ED06BF533}" type="pres">
      <dgm:prSet presAssocID="{FF67BD2A-CB47-41D5-BBBF-7978B444FC22}" presName="hierRoot2" presStyleCnt="0">
        <dgm:presLayoutVars>
          <dgm:hierBranch val="init"/>
        </dgm:presLayoutVars>
      </dgm:prSet>
      <dgm:spPr/>
    </dgm:pt>
    <dgm:pt modelId="{D941B0CD-AF3E-4B2D-8F8F-039F9FF91885}" type="pres">
      <dgm:prSet presAssocID="{FF67BD2A-CB47-41D5-BBBF-7978B444FC22}" presName="rootComposite" presStyleCnt="0"/>
      <dgm:spPr/>
    </dgm:pt>
    <dgm:pt modelId="{6735A174-F5E9-40D5-B31B-999D789B205F}" type="pres">
      <dgm:prSet presAssocID="{FF67BD2A-CB47-41D5-BBBF-7978B444FC22}" presName="rootText" presStyleLbl="node4" presStyleIdx="0" presStyleCnt="9" custScaleX="186761" custScaleY="843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3236A8-90BE-4939-8905-7540D782C70A}" type="pres">
      <dgm:prSet presAssocID="{FF67BD2A-CB47-41D5-BBBF-7978B444FC22}" presName="rootConnector" presStyleLbl="node4" presStyleIdx="0" presStyleCnt="9"/>
      <dgm:spPr/>
      <dgm:t>
        <a:bodyPr/>
        <a:lstStyle/>
        <a:p>
          <a:endParaRPr lang="en-US"/>
        </a:p>
      </dgm:t>
    </dgm:pt>
    <dgm:pt modelId="{7E97BAF1-6945-441C-A8AD-1FB41D9AAB9B}" type="pres">
      <dgm:prSet presAssocID="{FF67BD2A-CB47-41D5-BBBF-7978B444FC22}" presName="hierChild4" presStyleCnt="0"/>
      <dgm:spPr/>
    </dgm:pt>
    <dgm:pt modelId="{8D028FC8-0F58-4AEA-A692-4C1E68620559}" type="pres">
      <dgm:prSet presAssocID="{3E5C82E7-7533-4921-B5D0-F83A40F993CE}" presName="Name37" presStyleLbl="parChTrans1D4" presStyleIdx="2" presStyleCnt="17"/>
      <dgm:spPr/>
      <dgm:t>
        <a:bodyPr/>
        <a:lstStyle/>
        <a:p>
          <a:endParaRPr lang="en-US"/>
        </a:p>
      </dgm:t>
    </dgm:pt>
    <dgm:pt modelId="{82AD8FB4-6810-4069-9F88-42AF95BA15C7}" type="pres">
      <dgm:prSet presAssocID="{417CD040-95E3-4BF5-8D14-C89AD7349807}" presName="hierRoot2" presStyleCnt="0">
        <dgm:presLayoutVars>
          <dgm:hierBranch val="init"/>
        </dgm:presLayoutVars>
      </dgm:prSet>
      <dgm:spPr/>
    </dgm:pt>
    <dgm:pt modelId="{C4C74DE0-CF2E-464A-A6BB-B67E465B0818}" type="pres">
      <dgm:prSet presAssocID="{417CD040-95E3-4BF5-8D14-C89AD7349807}" presName="rootComposite" presStyleCnt="0"/>
      <dgm:spPr/>
    </dgm:pt>
    <dgm:pt modelId="{6B9BA5EC-63CE-4553-B56D-2809DB12D8E0}" type="pres">
      <dgm:prSet presAssocID="{417CD040-95E3-4BF5-8D14-C89AD7349807}" presName="rootText" presStyleLbl="node4" presStyleIdx="1" presStyleCnt="9" custScaleX="159163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E10570B-3FB9-43CE-A22D-831EED42E664}" type="pres">
      <dgm:prSet presAssocID="{417CD040-95E3-4BF5-8D14-C89AD7349807}" presName="rootConnector" presStyleLbl="node4" presStyleIdx="1" presStyleCnt="9"/>
      <dgm:spPr/>
      <dgm:t>
        <a:bodyPr/>
        <a:lstStyle/>
        <a:p>
          <a:endParaRPr lang="en-US"/>
        </a:p>
      </dgm:t>
    </dgm:pt>
    <dgm:pt modelId="{C0D3F642-1287-4349-B371-7A68E894808A}" type="pres">
      <dgm:prSet presAssocID="{417CD040-95E3-4BF5-8D14-C89AD7349807}" presName="hierChild4" presStyleCnt="0"/>
      <dgm:spPr/>
    </dgm:pt>
    <dgm:pt modelId="{AFCB63C9-F61D-4325-A2E9-D61DDBF33E2C}" type="pres">
      <dgm:prSet presAssocID="{417CD040-95E3-4BF5-8D14-C89AD7349807}" presName="hierChild5" presStyleCnt="0"/>
      <dgm:spPr/>
    </dgm:pt>
    <dgm:pt modelId="{62708FCE-2F89-45FD-86D0-2354105AAD18}" type="pres">
      <dgm:prSet presAssocID="{FF67BD2A-CB47-41D5-BBBF-7978B444FC22}" presName="hierChild5" presStyleCnt="0"/>
      <dgm:spPr/>
    </dgm:pt>
    <dgm:pt modelId="{970BB7EB-20DD-4211-A8CD-EA752006F08D}" type="pres">
      <dgm:prSet presAssocID="{423D7770-0D53-4BC9-8C7C-893FBA15E7CD}" presName="hierChild7" presStyleCnt="0"/>
      <dgm:spPr/>
    </dgm:pt>
    <dgm:pt modelId="{D6D34B6D-E1E8-4660-9B2A-D97D186660C9}" type="pres">
      <dgm:prSet presAssocID="{09E332E3-0A3F-4885-818E-536392F84EC3}" presName="Name111" presStyleLbl="parChTrans1D4" presStyleIdx="3" presStyleCnt="17"/>
      <dgm:spPr/>
      <dgm:t>
        <a:bodyPr/>
        <a:lstStyle/>
        <a:p>
          <a:endParaRPr lang="en-US"/>
        </a:p>
      </dgm:t>
    </dgm:pt>
    <dgm:pt modelId="{611FA91A-6DBE-49CE-AB02-0E030D631C66}" type="pres">
      <dgm:prSet presAssocID="{BE47B96D-56BA-4E80-B638-A77839D30B56}" presName="hierRoot3" presStyleCnt="0">
        <dgm:presLayoutVars>
          <dgm:hierBranch val="init"/>
        </dgm:presLayoutVars>
      </dgm:prSet>
      <dgm:spPr/>
    </dgm:pt>
    <dgm:pt modelId="{1B4CA468-C1E6-4BC2-84A1-E17113B99AB0}" type="pres">
      <dgm:prSet presAssocID="{BE47B96D-56BA-4E80-B638-A77839D30B56}" presName="rootComposite3" presStyleCnt="0"/>
      <dgm:spPr/>
    </dgm:pt>
    <dgm:pt modelId="{AD7C9469-C357-46A0-BCDE-9BED8DF89A1F}" type="pres">
      <dgm:prSet presAssocID="{BE47B96D-56BA-4E80-B638-A77839D30B56}" presName="rootText3" presStyleLbl="asst3" presStyleIdx="1" presStyleCnt="4" custScaleX="173861" custScaleY="12239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4453574E-BF08-4C0D-B11D-00E5F1F30615}" type="pres">
      <dgm:prSet presAssocID="{BE47B96D-56BA-4E80-B638-A77839D30B56}" presName="rootConnector3" presStyleLbl="asst3" presStyleIdx="1" presStyleCnt="4"/>
      <dgm:spPr/>
      <dgm:t>
        <a:bodyPr/>
        <a:lstStyle/>
        <a:p>
          <a:endParaRPr lang="en-US"/>
        </a:p>
      </dgm:t>
    </dgm:pt>
    <dgm:pt modelId="{5265364E-05F0-4A02-9DF9-1FF010948BD4}" type="pres">
      <dgm:prSet presAssocID="{BE47B96D-56BA-4E80-B638-A77839D30B56}" presName="hierChild6" presStyleCnt="0"/>
      <dgm:spPr/>
    </dgm:pt>
    <dgm:pt modelId="{B051A047-5E59-4A84-BE05-8F8BF01527E2}" type="pres">
      <dgm:prSet presAssocID="{4F491702-2266-4963-97AF-FBA8B2BBC8DC}" presName="Name37" presStyleLbl="parChTrans1D4" presStyleIdx="4" presStyleCnt="17"/>
      <dgm:spPr/>
      <dgm:t>
        <a:bodyPr/>
        <a:lstStyle/>
        <a:p>
          <a:endParaRPr lang="en-US"/>
        </a:p>
      </dgm:t>
    </dgm:pt>
    <dgm:pt modelId="{8F281AC1-D7FD-48CD-BF62-FAB3BFE8FF8C}" type="pres">
      <dgm:prSet presAssocID="{613DE75A-E291-4C17-8A27-B24C7BDCAE6E}" presName="hierRoot2" presStyleCnt="0">
        <dgm:presLayoutVars>
          <dgm:hierBranch val="init"/>
        </dgm:presLayoutVars>
      </dgm:prSet>
      <dgm:spPr/>
    </dgm:pt>
    <dgm:pt modelId="{E59B0CA8-24B8-4447-AE08-170B3F1E263E}" type="pres">
      <dgm:prSet presAssocID="{613DE75A-E291-4C17-8A27-B24C7BDCAE6E}" presName="rootComposite" presStyleCnt="0"/>
      <dgm:spPr/>
    </dgm:pt>
    <dgm:pt modelId="{AB2E3236-2B7A-44A0-8F81-8E2454451590}" type="pres">
      <dgm:prSet presAssocID="{613DE75A-E291-4C17-8A27-B24C7BDCAE6E}" presName="rootText" presStyleLbl="node4" presStyleIdx="2" presStyleCnt="9" custScaleX="102333" custScaleY="58453" custLinFactNeighborX="10294" custLinFactNeighborY="14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CF0029-FB0B-4716-ACE9-C517ACB502F5}" type="pres">
      <dgm:prSet presAssocID="{613DE75A-E291-4C17-8A27-B24C7BDCAE6E}" presName="rootConnector" presStyleLbl="node4" presStyleIdx="2" presStyleCnt="9"/>
      <dgm:spPr/>
      <dgm:t>
        <a:bodyPr/>
        <a:lstStyle/>
        <a:p>
          <a:endParaRPr lang="en-US"/>
        </a:p>
      </dgm:t>
    </dgm:pt>
    <dgm:pt modelId="{BACDAAC7-5A85-4DFB-8F84-1E8CD3340CCE}" type="pres">
      <dgm:prSet presAssocID="{613DE75A-E291-4C17-8A27-B24C7BDCAE6E}" presName="hierChild4" presStyleCnt="0"/>
      <dgm:spPr/>
    </dgm:pt>
    <dgm:pt modelId="{8DF9C10C-A274-4E97-8EC6-551EDF018F06}" type="pres">
      <dgm:prSet presAssocID="{0FCEEB7E-95FB-4AA1-94FA-2AC84B09981D}" presName="Name37" presStyleLbl="parChTrans1D4" presStyleIdx="5" presStyleCnt="17"/>
      <dgm:spPr/>
      <dgm:t>
        <a:bodyPr/>
        <a:lstStyle/>
        <a:p>
          <a:endParaRPr lang="en-US"/>
        </a:p>
      </dgm:t>
    </dgm:pt>
    <dgm:pt modelId="{89A471B1-52A8-4455-BDE1-339804373660}" type="pres">
      <dgm:prSet presAssocID="{385151DC-440E-4BFB-BA83-26EBB45A0397}" presName="hierRoot2" presStyleCnt="0">
        <dgm:presLayoutVars>
          <dgm:hierBranch val="init"/>
        </dgm:presLayoutVars>
      </dgm:prSet>
      <dgm:spPr/>
    </dgm:pt>
    <dgm:pt modelId="{9B9F34FA-4722-4ECD-B935-0FD76F993E33}" type="pres">
      <dgm:prSet presAssocID="{385151DC-440E-4BFB-BA83-26EBB45A0397}" presName="rootComposite" presStyleCnt="0"/>
      <dgm:spPr/>
    </dgm:pt>
    <dgm:pt modelId="{5F033160-AA55-4071-BC3A-D471E8993337}" type="pres">
      <dgm:prSet presAssocID="{385151DC-440E-4BFB-BA83-26EBB45A0397}" presName="rootText" presStyleLbl="node4" presStyleIdx="3" presStyleCnt="9" custScaleX="116534" custScaleY="111947" custLinFactNeighborX="5147" custLinFactNeighborY="-14706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D795AB0-1574-428E-9017-A8CCCD88B50A}" type="pres">
      <dgm:prSet presAssocID="{385151DC-440E-4BFB-BA83-26EBB45A0397}" presName="rootConnector" presStyleLbl="node4" presStyleIdx="3" presStyleCnt="9"/>
      <dgm:spPr/>
      <dgm:t>
        <a:bodyPr/>
        <a:lstStyle/>
        <a:p>
          <a:endParaRPr lang="en-US"/>
        </a:p>
      </dgm:t>
    </dgm:pt>
    <dgm:pt modelId="{46E6FC49-661A-43E6-A42C-26D5B803739F}" type="pres">
      <dgm:prSet presAssocID="{385151DC-440E-4BFB-BA83-26EBB45A0397}" presName="hierChild4" presStyleCnt="0"/>
      <dgm:spPr/>
    </dgm:pt>
    <dgm:pt modelId="{C0281014-7D75-4AC2-9372-DA3875136A1C}" type="pres">
      <dgm:prSet presAssocID="{385151DC-440E-4BFB-BA83-26EBB45A0397}" presName="hierChild5" presStyleCnt="0"/>
      <dgm:spPr/>
    </dgm:pt>
    <dgm:pt modelId="{C43CA9AD-07F5-4922-9237-BC01A6618041}" type="pres">
      <dgm:prSet presAssocID="{613DE75A-E291-4C17-8A27-B24C7BDCAE6E}" presName="hierChild5" presStyleCnt="0"/>
      <dgm:spPr/>
    </dgm:pt>
    <dgm:pt modelId="{6BCC169A-87C9-418C-8AD6-72753FFC6D50}" type="pres">
      <dgm:prSet presAssocID="{BE47B96D-56BA-4E80-B638-A77839D30B56}" presName="hierChild7" presStyleCnt="0"/>
      <dgm:spPr/>
    </dgm:pt>
    <dgm:pt modelId="{7F1134DD-11C0-4FA6-A456-8D1C9D09FB51}" type="pres">
      <dgm:prSet presAssocID="{AE04D47B-DF03-4958-9E88-105E293892F6}" presName="Name111" presStyleLbl="parChTrans1D4" presStyleIdx="6" presStyleCnt="17"/>
      <dgm:spPr/>
      <dgm:t>
        <a:bodyPr/>
        <a:lstStyle/>
        <a:p>
          <a:endParaRPr lang="en-US"/>
        </a:p>
      </dgm:t>
    </dgm:pt>
    <dgm:pt modelId="{97FBF75E-F04F-4775-B34A-45D51ADA0A76}" type="pres">
      <dgm:prSet presAssocID="{B5250D8C-8349-4CDC-B679-07DB89340342}" presName="hierRoot3" presStyleCnt="0">
        <dgm:presLayoutVars>
          <dgm:hierBranch val="init"/>
        </dgm:presLayoutVars>
      </dgm:prSet>
      <dgm:spPr/>
    </dgm:pt>
    <dgm:pt modelId="{CBA57F10-D96D-4854-98BC-4C98E61B6DBC}" type="pres">
      <dgm:prSet presAssocID="{B5250D8C-8349-4CDC-B679-07DB89340342}" presName="rootComposite3" presStyleCnt="0"/>
      <dgm:spPr/>
    </dgm:pt>
    <dgm:pt modelId="{7B290995-8903-4E7F-85C9-B44E699A8810}" type="pres">
      <dgm:prSet presAssocID="{B5250D8C-8349-4CDC-B679-07DB89340342}" presName="rootText3" presStyleLbl="asst3" presStyleIdx="2" presStyleCnt="4" custScaleX="192747" custScaleY="8214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934BA66-2F4A-45D7-AB82-2702B0E54569}" type="pres">
      <dgm:prSet presAssocID="{B5250D8C-8349-4CDC-B679-07DB89340342}" presName="rootConnector3" presStyleLbl="asst3" presStyleIdx="2" presStyleCnt="4"/>
      <dgm:spPr/>
      <dgm:t>
        <a:bodyPr/>
        <a:lstStyle/>
        <a:p>
          <a:endParaRPr lang="en-US"/>
        </a:p>
      </dgm:t>
    </dgm:pt>
    <dgm:pt modelId="{A3838486-9B44-4039-B935-F8FD3A72CF65}" type="pres">
      <dgm:prSet presAssocID="{B5250D8C-8349-4CDC-B679-07DB89340342}" presName="hierChild6" presStyleCnt="0"/>
      <dgm:spPr/>
    </dgm:pt>
    <dgm:pt modelId="{79B7A8FA-BE9F-4FC5-8918-877A6009B4F6}" type="pres">
      <dgm:prSet presAssocID="{47B85CD2-AF33-4775-9127-FD67E8DA74D7}" presName="Name37" presStyleLbl="parChTrans1D4" presStyleIdx="7" presStyleCnt="17"/>
      <dgm:spPr/>
      <dgm:t>
        <a:bodyPr/>
        <a:lstStyle/>
        <a:p>
          <a:endParaRPr lang="en-US"/>
        </a:p>
      </dgm:t>
    </dgm:pt>
    <dgm:pt modelId="{59C9A815-ADDA-4ECC-A8CE-A5DBC34FD65C}" type="pres">
      <dgm:prSet presAssocID="{F646D787-375C-47A9-B999-A3AA62261362}" presName="hierRoot2" presStyleCnt="0">
        <dgm:presLayoutVars>
          <dgm:hierBranch val="init"/>
        </dgm:presLayoutVars>
      </dgm:prSet>
      <dgm:spPr/>
    </dgm:pt>
    <dgm:pt modelId="{5098535A-A698-4639-89C9-8EFEDB217040}" type="pres">
      <dgm:prSet presAssocID="{F646D787-375C-47A9-B999-A3AA62261362}" presName="rootComposite" presStyleCnt="0"/>
      <dgm:spPr/>
    </dgm:pt>
    <dgm:pt modelId="{5F5F91A1-79EC-4577-9195-2EEB33324D7C}" type="pres">
      <dgm:prSet presAssocID="{F646D787-375C-47A9-B999-A3AA62261362}" presName="rootText" presStyleLbl="node4" presStyleIdx="4" presStyleCnt="9" custScaleX="110214" custScaleY="136851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C8FF956-FD0A-44EE-A5CA-E81B85D73450}" type="pres">
      <dgm:prSet presAssocID="{F646D787-375C-47A9-B999-A3AA62261362}" presName="rootConnector" presStyleLbl="node4" presStyleIdx="4" presStyleCnt="9"/>
      <dgm:spPr/>
      <dgm:t>
        <a:bodyPr/>
        <a:lstStyle/>
        <a:p>
          <a:endParaRPr lang="en-US"/>
        </a:p>
      </dgm:t>
    </dgm:pt>
    <dgm:pt modelId="{BF007DCE-1EF0-4874-A2B5-0255F568FCB7}" type="pres">
      <dgm:prSet presAssocID="{F646D787-375C-47A9-B999-A3AA62261362}" presName="hierChild4" presStyleCnt="0"/>
      <dgm:spPr/>
    </dgm:pt>
    <dgm:pt modelId="{16475B65-D230-4A87-98CA-AFB3A7CE49BC}" type="pres">
      <dgm:prSet presAssocID="{F646D787-375C-47A9-B999-A3AA62261362}" presName="hierChild5" presStyleCnt="0"/>
      <dgm:spPr/>
    </dgm:pt>
    <dgm:pt modelId="{C59BFD8A-AB60-4C8D-ACC5-D10127FE5615}" type="pres">
      <dgm:prSet presAssocID="{B5250D8C-8349-4CDC-B679-07DB89340342}" presName="hierChild7" presStyleCnt="0"/>
      <dgm:spPr/>
    </dgm:pt>
    <dgm:pt modelId="{BDC0AFBB-44B1-4513-82C1-3A304AE045E6}" type="pres">
      <dgm:prSet presAssocID="{250BD324-B079-43E0-9F2D-8D733B1AA2BB}" presName="Name37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04"/>
              </a:lnTo>
              <a:lnTo>
                <a:pt x="1233183" y="83704"/>
              </a:lnTo>
              <a:lnTo>
                <a:pt x="1233183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ECC1843-ACC9-4CE2-A2CD-D00BAB56117C}" type="pres">
      <dgm:prSet presAssocID="{97C84677-3C0E-49E6-9AEA-2666A9D277EC}" presName="hierRoot2" presStyleCnt="0">
        <dgm:presLayoutVars>
          <dgm:hierBranch val="init"/>
        </dgm:presLayoutVars>
      </dgm:prSet>
      <dgm:spPr/>
    </dgm:pt>
    <dgm:pt modelId="{B66A36C7-8068-498A-B2F9-A575FDF8FEE1}" type="pres">
      <dgm:prSet presAssocID="{97C84677-3C0E-49E6-9AEA-2666A9D277EC}" presName="rootComposite" presStyleCnt="0"/>
      <dgm:spPr/>
    </dgm:pt>
    <dgm:pt modelId="{5BAB7135-C92F-497B-9318-5936504279DC}" type="pres">
      <dgm:prSet presAssocID="{97C84677-3C0E-49E6-9AEA-2666A9D277EC}" presName="rootText" presStyleLbl="node3" presStyleIdx="1" presStyleCnt="2" custAng="10800000" custFlipVert="1" custScaleX="101695" custScaleY="92308" custLinFactX="-79355" custLinFactNeighborX="-100000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ABD9FFFA-A973-456B-91A7-B6F68F02F134}" type="pres">
      <dgm:prSet presAssocID="{97C84677-3C0E-49E6-9AEA-2666A9D277EC}" presName="rootConnector" presStyleLbl="node3" presStyleIdx="1" presStyleCnt="2"/>
      <dgm:spPr/>
      <dgm:t>
        <a:bodyPr/>
        <a:lstStyle/>
        <a:p>
          <a:endParaRPr lang="en-US"/>
        </a:p>
      </dgm:t>
    </dgm:pt>
    <dgm:pt modelId="{C12E798D-5A84-43D0-9800-DCAF1969187A}" type="pres">
      <dgm:prSet presAssocID="{97C84677-3C0E-49E6-9AEA-2666A9D277EC}" presName="hierChild4" presStyleCnt="0"/>
      <dgm:spPr/>
    </dgm:pt>
    <dgm:pt modelId="{76E62D34-C9C2-491C-813A-D13913DAAD48}" type="pres">
      <dgm:prSet presAssocID="{97C84677-3C0E-49E6-9AEA-2666A9D277EC}" presName="hierChild5" presStyleCnt="0"/>
      <dgm:spPr/>
    </dgm:pt>
    <dgm:pt modelId="{E8605352-1C47-4E5F-BC48-0D6CB42D4DD6}" type="pres">
      <dgm:prSet presAssocID="{EE6D95D4-31AB-483A-BB17-29EB939E6D2E}" presName="Name111" presStyleLbl="parChTrans1D4" presStyleIdx="8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564952"/>
              </a:lnTo>
              <a:lnTo>
                <a:pt x="45720" y="564952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44A08BC-6AE5-4E71-9E83-9459CE7336BA}" type="pres">
      <dgm:prSet presAssocID="{19FF8639-96ED-4588-B5CD-D3FB664AF77C}" presName="hierRoot3" presStyleCnt="0">
        <dgm:presLayoutVars>
          <dgm:hierBranch val="init"/>
        </dgm:presLayoutVars>
      </dgm:prSet>
      <dgm:spPr/>
    </dgm:pt>
    <dgm:pt modelId="{C3932CDC-9952-4EA0-BE15-A8D6653641CB}" type="pres">
      <dgm:prSet presAssocID="{19FF8639-96ED-4588-B5CD-D3FB664AF77C}" presName="rootComposite3" presStyleCnt="0"/>
      <dgm:spPr/>
    </dgm:pt>
    <dgm:pt modelId="{B04677CC-D5B6-4F2A-A35E-C3DE951F8BD7}" type="pres">
      <dgm:prSet presAssocID="{19FF8639-96ED-4588-B5CD-D3FB664AF77C}" presName="rootText3" presStyleLbl="asst3" presStyleIdx="3" presStyleCnt="4" custScaleX="692192" custScaleY="401221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681C4D6-78F9-4A36-BFF2-6E987EA7D446}" type="pres">
      <dgm:prSet presAssocID="{19FF8639-96ED-4588-B5CD-D3FB664AF77C}" presName="rootConnector3" presStyleLbl="asst3" presStyleIdx="3" presStyleCnt="4"/>
      <dgm:spPr/>
      <dgm:t>
        <a:bodyPr/>
        <a:lstStyle/>
        <a:p>
          <a:endParaRPr lang="en-US"/>
        </a:p>
      </dgm:t>
    </dgm:pt>
    <dgm:pt modelId="{46658924-7432-4488-9291-1F1049F45537}" type="pres">
      <dgm:prSet presAssocID="{19FF8639-96ED-4588-B5CD-D3FB664AF77C}" presName="hierChild6" presStyleCnt="0"/>
      <dgm:spPr/>
    </dgm:pt>
    <dgm:pt modelId="{51D96584-1ABA-4385-A08F-CAA91FFD418E}" type="pres">
      <dgm:prSet presAssocID="{12002339-EB9D-4092-972C-17DAF01B95CC}" presName="Name37" presStyleLbl="parChTrans1D4" presStyleIdx="9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702191" y="0"/>
              </a:moveTo>
              <a:lnTo>
                <a:pt x="702191" y="83704"/>
              </a:lnTo>
              <a:lnTo>
                <a:pt x="0" y="83704"/>
              </a:lnTo>
              <a:lnTo>
                <a:pt x="0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FCD331E-D14D-4DEA-93A9-DAB0C95C303A}" type="pres">
      <dgm:prSet presAssocID="{1483A904-F316-401F-AC7B-6B4EB7C45F23}" presName="hierRoot2" presStyleCnt="0">
        <dgm:presLayoutVars>
          <dgm:hierBranch val="init"/>
        </dgm:presLayoutVars>
      </dgm:prSet>
      <dgm:spPr/>
    </dgm:pt>
    <dgm:pt modelId="{DAAB215F-B175-4D94-8754-230FE71ED206}" type="pres">
      <dgm:prSet presAssocID="{1483A904-F316-401F-AC7B-6B4EB7C45F23}" presName="rootComposite" presStyleCnt="0"/>
      <dgm:spPr/>
    </dgm:pt>
    <dgm:pt modelId="{3E71A979-4CC5-4018-B33A-E5A6DB7D7429}" type="pres">
      <dgm:prSet presAssocID="{1483A904-F316-401F-AC7B-6B4EB7C45F23}" presName="rootText" presStyleLbl="node4" presStyleIdx="5" presStyleCnt="9" custScaleX="208133" custScaleY="119361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B1073D6-D80A-490A-B661-7C0B7A224A46}" type="pres">
      <dgm:prSet presAssocID="{1483A904-F316-401F-AC7B-6B4EB7C45F23}" presName="rootConnector" presStyleLbl="node4" presStyleIdx="5" presStyleCnt="9"/>
      <dgm:spPr/>
      <dgm:t>
        <a:bodyPr/>
        <a:lstStyle/>
        <a:p>
          <a:endParaRPr lang="en-US"/>
        </a:p>
      </dgm:t>
    </dgm:pt>
    <dgm:pt modelId="{8CAE3F9E-C3A6-4D37-ADE1-32E43A954212}" type="pres">
      <dgm:prSet presAssocID="{1483A904-F316-401F-AC7B-6B4EB7C45F23}" presName="hierChild4" presStyleCnt="0"/>
      <dgm:spPr/>
    </dgm:pt>
    <dgm:pt modelId="{6964C318-E0D2-4477-9A40-87F8CE54145C}" type="pres">
      <dgm:prSet presAssocID="{1483A904-F316-401F-AC7B-6B4EB7C45F23}" presName="hierChild5" presStyleCnt="0"/>
      <dgm:spPr/>
    </dgm:pt>
    <dgm:pt modelId="{F8A4BB4C-6760-4081-BD7B-F69B4FE7C3EC}" type="pres">
      <dgm:prSet presAssocID="{F009D24E-7005-45B0-AEFC-CCA9AAD84F9A}" presName="Name111" presStyleLbl="parChTrans1D4" presStyleIdx="10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495832" y="0"/>
              </a:moveTo>
              <a:lnTo>
                <a:pt x="495832" y="366704"/>
              </a:lnTo>
              <a:lnTo>
                <a:pt x="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8DE2254-A199-44AD-B239-F53F5B7328B0}" type="pres">
      <dgm:prSet presAssocID="{C73C5E8A-DC80-41B8-B490-D5D6B043D669}" presName="hierRoot3" presStyleCnt="0">
        <dgm:presLayoutVars>
          <dgm:hierBranch val="init"/>
        </dgm:presLayoutVars>
      </dgm:prSet>
      <dgm:spPr/>
    </dgm:pt>
    <dgm:pt modelId="{E4DEB5F6-ACED-4EFC-B826-6E8E1D34868A}" type="pres">
      <dgm:prSet presAssocID="{C73C5E8A-DC80-41B8-B490-D5D6B043D669}" presName="rootComposite3" presStyleCnt="0"/>
      <dgm:spPr/>
    </dgm:pt>
    <dgm:pt modelId="{56052AA9-720B-45CB-A117-7261D5FE9D92}" type="pres">
      <dgm:prSet presAssocID="{C73C5E8A-DC80-41B8-B490-D5D6B043D669}" presName="rootText3" presStyleLbl="asst4" presStyleIdx="0" presStyleCnt="4" custScaleX="161691" custScaleY="63659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88F6027-A1C8-432F-A799-53706F5FB50E}" type="pres">
      <dgm:prSet presAssocID="{C73C5E8A-DC80-41B8-B490-D5D6B043D669}" presName="rootConnector3" presStyleLbl="asst4" presStyleIdx="0" presStyleCnt="4"/>
      <dgm:spPr/>
      <dgm:t>
        <a:bodyPr/>
        <a:lstStyle/>
        <a:p>
          <a:endParaRPr lang="en-US"/>
        </a:p>
      </dgm:t>
    </dgm:pt>
    <dgm:pt modelId="{0B68D309-51E5-4576-8F3E-246A26BECE1E}" type="pres">
      <dgm:prSet presAssocID="{C73C5E8A-DC80-41B8-B490-D5D6B043D669}" presName="hierChild6" presStyleCnt="0"/>
      <dgm:spPr/>
    </dgm:pt>
    <dgm:pt modelId="{5F4FC77C-B567-4463-8327-4312D8F0856F}" type="pres">
      <dgm:prSet presAssocID="{4D0323E3-EB4D-415D-90CA-A19DAF286BC8}" presName="Name37" presStyleLbl="parChTrans1D4" presStyleIdx="11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483794" y="0"/>
              </a:moveTo>
              <a:lnTo>
                <a:pt x="483794" y="162695"/>
              </a:lnTo>
              <a:lnTo>
                <a:pt x="0" y="162695"/>
              </a:lnTo>
              <a:lnTo>
                <a:pt x="0" y="2463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2C0C60D-850D-4302-A41D-A61FF1532925}" type="pres">
      <dgm:prSet presAssocID="{A936F8DA-2ACB-4F3C-A629-921DEFDE3CCA}" presName="hierRoot2" presStyleCnt="0">
        <dgm:presLayoutVars>
          <dgm:hierBranch val="init"/>
        </dgm:presLayoutVars>
      </dgm:prSet>
      <dgm:spPr/>
    </dgm:pt>
    <dgm:pt modelId="{E5D15A5C-A9AC-4F5F-9552-5A069EA281F0}" type="pres">
      <dgm:prSet presAssocID="{A936F8DA-2ACB-4F3C-A629-921DEFDE3CCA}" presName="rootComposite" presStyleCnt="0"/>
      <dgm:spPr/>
    </dgm:pt>
    <dgm:pt modelId="{DE64CC14-4B9B-47C7-BED8-9FA5B423EFC9}" type="pres">
      <dgm:prSet presAssocID="{A936F8DA-2ACB-4F3C-A629-921DEFDE3CCA}" presName="rootText" presStyleLbl="node4" presStyleIdx="6" presStyleCnt="9" custScaleX="111414" custScaleY="70180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87E1D75F-3325-4CEC-9176-6CA1AE6FB8DD}" type="pres">
      <dgm:prSet presAssocID="{A936F8DA-2ACB-4F3C-A629-921DEFDE3CCA}" presName="rootConnector" presStyleLbl="node4" presStyleIdx="6" presStyleCnt="9"/>
      <dgm:spPr/>
      <dgm:t>
        <a:bodyPr/>
        <a:lstStyle/>
        <a:p>
          <a:endParaRPr lang="en-US"/>
        </a:p>
      </dgm:t>
    </dgm:pt>
    <dgm:pt modelId="{381BC5CE-B6E1-4F10-BE0E-10822BFBE257}" type="pres">
      <dgm:prSet presAssocID="{A936F8DA-2ACB-4F3C-A629-921DEFDE3CCA}" presName="hierChild4" presStyleCnt="0"/>
      <dgm:spPr/>
    </dgm:pt>
    <dgm:pt modelId="{9B7A150C-3173-495D-AA15-BE102A5AE8FF}" type="pres">
      <dgm:prSet presAssocID="{A936F8DA-2ACB-4F3C-A629-921DEFDE3CCA}" presName="hierChild5" presStyleCnt="0"/>
      <dgm:spPr/>
    </dgm:pt>
    <dgm:pt modelId="{9BE5FC70-48FA-42D1-A4AD-85B8172B5093}" type="pres">
      <dgm:prSet presAssocID="{62C04815-9EA2-4CC7-98C4-8B3289F507CA}" presName="Name111" presStyleLbl="parChTrans1D4" presStyleIdx="12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pPr rtl="1"/>
          <a:endParaRPr lang="fa-IR"/>
        </a:p>
      </dgm:t>
    </dgm:pt>
    <dgm:pt modelId="{A45E43E3-8573-4A14-B336-5612364EFD63}" type="pres">
      <dgm:prSet presAssocID="{E6E66BAC-4B16-4CAC-B1E5-82B96755FC46}" presName="hierRoot3" presStyleCnt="0">
        <dgm:presLayoutVars>
          <dgm:hierBranch val="init"/>
        </dgm:presLayoutVars>
      </dgm:prSet>
      <dgm:spPr/>
    </dgm:pt>
    <dgm:pt modelId="{D17C109F-5FE6-4372-91FB-B37EAF3C0A2F}" type="pres">
      <dgm:prSet presAssocID="{E6E66BAC-4B16-4CAC-B1E5-82B96755FC46}" presName="rootComposite3" presStyleCnt="0"/>
      <dgm:spPr/>
    </dgm:pt>
    <dgm:pt modelId="{B1E44660-06A1-445B-9045-A6B55886E16A}" type="pres">
      <dgm:prSet presAssocID="{E6E66BAC-4B16-4CAC-B1E5-82B96755FC46}" presName="rootText3" presStyleLbl="asst4" presStyleIdx="1" presStyleCnt="4" custScaleX="159364" custScaleY="113422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7223DF5-1AAC-4DE1-B0D8-C02E68437FCD}" type="pres">
      <dgm:prSet presAssocID="{E6E66BAC-4B16-4CAC-B1E5-82B96755FC46}" presName="rootConnector3" presStyleLbl="asst4" presStyleIdx="1" presStyleCnt="4"/>
      <dgm:spPr/>
      <dgm:t>
        <a:bodyPr/>
        <a:lstStyle/>
        <a:p>
          <a:endParaRPr lang="en-US"/>
        </a:p>
      </dgm:t>
    </dgm:pt>
    <dgm:pt modelId="{8DE679F7-ED37-45E4-B156-0DC3AF0B97FF}" type="pres">
      <dgm:prSet presAssocID="{E6E66BAC-4B16-4CAC-B1E5-82B96755FC46}" presName="hierChild6" presStyleCnt="0"/>
      <dgm:spPr/>
    </dgm:pt>
    <dgm:pt modelId="{70851298-89A3-40E4-8EE6-D913A2E89EA5}" type="pres">
      <dgm:prSet presAssocID="{E6E66BAC-4B16-4CAC-B1E5-82B96755FC46}" presName="hierChild7" presStyleCnt="0"/>
      <dgm:spPr/>
    </dgm:pt>
    <dgm:pt modelId="{CD17D22D-39C7-422B-9E85-0E38FDDD6789}" type="pres">
      <dgm:prSet presAssocID="{C13BED7F-0F7D-4A59-B04E-B14455156E0B}" presName="Name37" presStyleLbl="parChTrans1D4" presStyleIdx="13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95"/>
              </a:lnTo>
              <a:lnTo>
                <a:pt x="430335" y="162695"/>
              </a:lnTo>
              <a:lnTo>
                <a:pt x="430335" y="2463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256AD7B3-76AE-40A6-B5C2-DA5EC6309DEB}" type="pres">
      <dgm:prSet presAssocID="{E7596B21-7048-4B39-BE3A-C3334A441A49}" presName="hierRoot2" presStyleCnt="0">
        <dgm:presLayoutVars>
          <dgm:hierBranch val="init"/>
        </dgm:presLayoutVars>
      </dgm:prSet>
      <dgm:spPr/>
    </dgm:pt>
    <dgm:pt modelId="{8C853CDB-DECC-46A9-B915-95BB094F46AB}" type="pres">
      <dgm:prSet presAssocID="{E7596B21-7048-4B39-BE3A-C3334A441A49}" presName="rootComposite" presStyleCnt="0"/>
      <dgm:spPr/>
    </dgm:pt>
    <dgm:pt modelId="{536EA295-116F-40BA-8EEE-19FC7C5A2694}" type="pres">
      <dgm:prSet presAssocID="{E7596B21-7048-4B39-BE3A-C3334A441A49}" presName="rootText" presStyleLbl="node4" presStyleIdx="7" presStyleCnt="9" custScaleX="108147" custScaleY="73473" custLinFactNeighborY="-11134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516B32B9-FB92-41E3-A6C0-57EE8CCE374E}" type="pres">
      <dgm:prSet presAssocID="{E7596B21-7048-4B39-BE3A-C3334A441A49}" presName="rootConnector" presStyleLbl="node4" presStyleIdx="7" presStyleCnt="9"/>
      <dgm:spPr/>
      <dgm:t>
        <a:bodyPr/>
        <a:lstStyle/>
        <a:p>
          <a:endParaRPr lang="en-US"/>
        </a:p>
      </dgm:t>
    </dgm:pt>
    <dgm:pt modelId="{56555829-B5D9-4D90-9C96-9C5DFD15A5F6}" type="pres">
      <dgm:prSet presAssocID="{E7596B21-7048-4B39-BE3A-C3334A441A49}" presName="hierChild4" presStyleCnt="0"/>
      <dgm:spPr/>
    </dgm:pt>
    <dgm:pt modelId="{05FDA137-77E8-4D46-AD2D-79A1ABB4A14C}" type="pres">
      <dgm:prSet presAssocID="{E7596B21-7048-4B39-BE3A-C3334A441A49}" presName="hierChild5" presStyleCnt="0"/>
      <dgm:spPr/>
    </dgm:pt>
    <dgm:pt modelId="{AAE7583F-F9A2-46FB-95D4-D985796D29C2}" type="pres">
      <dgm:prSet presAssocID="{A02D1B76-CCAE-4F86-AD9F-083939AFA974}" presName="Name111" presStyleLbl="parChTrans1D4" presStyleIdx="14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ADB5915-23C6-4C2A-807E-833254A9ACCB}" type="pres">
      <dgm:prSet presAssocID="{B9A51A29-24D3-4C28-9148-CC5E5138A4CE}" presName="hierRoot3" presStyleCnt="0">
        <dgm:presLayoutVars>
          <dgm:hierBranch val="init"/>
        </dgm:presLayoutVars>
      </dgm:prSet>
      <dgm:spPr/>
    </dgm:pt>
    <dgm:pt modelId="{628F4285-1322-421E-8CC0-D41536A6F4D8}" type="pres">
      <dgm:prSet presAssocID="{B9A51A29-24D3-4C28-9148-CC5E5138A4CE}" presName="rootComposite3" presStyleCnt="0"/>
      <dgm:spPr/>
    </dgm:pt>
    <dgm:pt modelId="{08FAF246-DFA7-45A0-9C3A-5FEFB2A53294}" type="pres">
      <dgm:prSet presAssocID="{B9A51A29-24D3-4C28-9148-CC5E5138A4CE}" presName="rootText3" presStyleLbl="asst4" presStyleIdx="2" presStyleCnt="4" custScaleX="116854" custScaleY="118947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2FFA4A89-79B2-49D4-82CD-ED722ACFECA2}" type="pres">
      <dgm:prSet presAssocID="{B9A51A29-24D3-4C28-9148-CC5E5138A4CE}" presName="rootConnector3" presStyleLbl="asst4" presStyleIdx="2" presStyleCnt="4"/>
      <dgm:spPr/>
      <dgm:t>
        <a:bodyPr/>
        <a:lstStyle/>
        <a:p>
          <a:endParaRPr lang="en-US"/>
        </a:p>
      </dgm:t>
    </dgm:pt>
    <dgm:pt modelId="{EA3C1A8D-2E9C-4EE8-9D0C-1DF85C74FA6B}" type="pres">
      <dgm:prSet presAssocID="{B9A51A29-24D3-4C28-9148-CC5E5138A4CE}" presName="hierChild6" presStyleCnt="0"/>
      <dgm:spPr/>
    </dgm:pt>
    <dgm:pt modelId="{C2A9A57C-9BDE-4691-A288-5892DC78662F}" type="pres">
      <dgm:prSet presAssocID="{B9A51A29-24D3-4C28-9148-CC5E5138A4CE}" presName="hierChild7" presStyleCnt="0"/>
      <dgm:spPr/>
    </dgm:pt>
    <dgm:pt modelId="{46D778CA-4DDE-4E6E-B1A5-C9C34B41B184}" type="pres">
      <dgm:prSet presAssocID="{C73C5E8A-DC80-41B8-B490-D5D6B043D669}" presName="hierChild7" presStyleCnt="0"/>
      <dgm:spPr/>
    </dgm:pt>
    <dgm:pt modelId="{AC4F588A-9F74-4A27-8394-D9AA21977BE1}" type="pres">
      <dgm:prSet presAssocID="{0C56C0F0-095F-403A-B2FC-6F72A347CBE4}" presName="Name37" presStyleLbl="parChTrans1D4" presStyleIdx="15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04"/>
              </a:lnTo>
              <a:lnTo>
                <a:pt x="482296" y="83704"/>
              </a:lnTo>
              <a:lnTo>
                <a:pt x="482296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1C826F2-02BF-4E2F-AF1B-EEF630DC98B0}" type="pres">
      <dgm:prSet presAssocID="{F52D6685-C698-4FA3-ADBD-C3817A5070CE}" presName="hierRoot2" presStyleCnt="0">
        <dgm:presLayoutVars>
          <dgm:hierBranch val="init"/>
        </dgm:presLayoutVars>
      </dgm:prSet>
      <dgm:spPr/>
    </dgm:pt>
    <dgm:pt modelId="{E84E0862-E656-4E04-ACC9-86F6FAB8734F}" type="pres">
      <dgm:prSet presAssocID="{F52D6685-C698-4FA3-ADBD-C3817A5070CE}" presName="rootComposite" presStyleCnt="0"/>
      <dgm:spPr/>
    </dgm:pt>
    <dgm:pt modelId="{09E1D54E-7387-4032-8321-C30D15425147}" type="pres">
      <dgm:prSet presAssocID="{F52D6685-C698-4FA3-ADBD-C3817A5070CE}" presName="rootText" presStyleLbl="node4" presStyleIdx="8" presStyleCnt="9" custScaleX="301635" custScaleY="24652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45267A69-91FB-45CC-BA1E-F9D55F3F1CCE}" type="pres">
      <dgm:prSet presAssocID="{F52D6685-C698-4FA3-ADBD-C3817A5070CE}" presName="rootConnector" presStyleLbl="node4" presStyleIdx="8" presStyleCnt="9"/>
      <dgm:spPr/>
      <dgm:t>
        <a:bodyPr/>
        <a:lstStyle/>
        <a:p>
          <a:endParaRPr lang="en-US"/>
        </a:p>
      </dgm:t>
    </dgm:pt>
    <dgm:pt modelId="{7091B8AD-2837-42A0-865C-2AE82DB57600}" type="pres">
      <dgm:prSet presAssocID="{F52D6685-C698-4FA3-ADBD-C3817A5070CE}" presName="hierChild4" presStyleCnt="0"/>
      <dgm:spPr/>
    </dgm:pt>
    <dgm:pt modelId="{CE98C13E-27FB-45D7-A622-1A44898CAF14}" type="pres">
      <dgm:prSet presAssocID="{F52D6685-C698-4FA3-ADBD-C3817A5070CE}" presName="hierChild5" presStyleCnt="0"/>
      <dgm:spPr/>
    </dgm:pt>
    <dgm:pt modelId="{23AD960D-39BA-426B-A884-F28AEDCA03C3}" type="pres">
      <dgm:prSet presAssocID="{0AB58D1A-C81C-4696-8280-F711A6AB8682}" presName="Name111" presStyleLbl="parChTrans1D4" presStyleIdx="16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9ABA1E4-4020-4992-9DDB-D5FBEF9FEC9B}" type="pres">
      <dgm:prSet presAssocID="{E4879FA0-5316-4419-B4BE-EB02DB5BBE28}" presName="hierRoot3" presStyleCnt="0">
        <dgm:presLayoutVars>
          <dgm:hierBranch val="init"/>
        </dgm:presLayoutVars>
      </dgm:prSet>
      <dgm:spPr/>
    </dgm:pt>
    <dgm:pt modelId="{AB10A16B-8700-4D0C-BE8C-7AC293AF1E8F}" type="pres">
      <dgm:prSet presAssocID="{E4879FA0-5316-4419-B4BE-EB02DB5BBE28}" presName="rootComposite3" presStyleCnt="0"/>
      <dgm:spPr/>
    </dgm:pt>
    <dgm:pt modelId="{8264A80D-A5A4-4C1F-A28E-DFEF77E3F6A6}" type="pres">
      <dgm:prSet presAssocID="{E4879FA0-5316-4419-B4BE-EB02DB5BBE28}" presName="rootText3" presStyleLbl="asst4" presStyleIdx="3" presStyleCnt="4" custScaleX="102286" custScaleY="6090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B4BD56F-EADC-4CF9-B065-10852C418064}" type="pres">
      <dgm:prSet presAssocID="{E4879FA0-5316-4419-B4BE-EB02DB5BBE28}" presName="rootConnector3" presStyleLbl="asst4" presStyleIdx="3" presStyleCnt="4"/>
      <dgm:spPr/>
      <dgm:t>
        <a:bodyPr/>
        <a:lstStyle/>
        <a:p>
          <a:endParaRPr lang="en-US"/>
        </a:p>
      </dgm:t>
    </dgm:pt>
    <dgm:pt modelId="{803933C4-0F17-496C-BF1D-E2F8A532A54A}" type="pres">
      <dgm:prSet presAssocID="{E4879FA0-5316-4419-B4BE-EB02DB5BBE28}" presName="hierChild6" presStyleCnt="0"/>
      <dgm:spPr/>
    </dgm:pt>
    <dgm:pt modelId="{2B76A077-0282-4850-9316-6B89E667370D}" type="pres">
      <dgm:prSet presAssocID="{E4879FA0-5316-4419-B4BE-EB02DB5BBE28}" presName="hierChild7" presStyleCnt="0"/>
      <dgm:spPr/>
    </dgm:pt>
    <dgm:pt modelId="{640DEFAB-1465-4FA8-99FE-BC212ABDBD64}" type="pres">
      <dgm:prSet presAssocID="{19FF8639-96ED-4588-B5CD-D3FB664AF77C}" presName="hierChild7" presStyleCnt="0"/>
      <dgm:spPr/>
    </dgm:pt>
    <dgm:pt modelId="{6006FB33-9ECB-4892-85CE-617C29F2B3B9}" type="pres">
      <dgm:prSet presAssocID="{EACB5010-0241-4DD2-979D-2E661E5BCCC9}" presName="hierChild5" presStyleCnt="0"/>
      <dgm:spPr/>
    </dgm:pt>
    <dgm:pt modelId="{319F4CF9-B4C1-4F88-9F4F-A37A1B191465}" type="pres">
      <dgm:prSet presAssocID="{15CC83BB-6C67-4EFB-BA7A-D1448E48F0AF}" presName="hierChild3" presStyleCnt="0"/>
      <dgm:spPr/>
    </dgm:pt>
  </dgm:ptLst>
  <dgm:cxnLst>
    <dgm:cxn modelId="{D6374DC3-E619-493B-884D-CD6E727DE5D8}" type="presOf" srcId="{AE04D47B-DF03-4958-9E88-105E293892F6}" destId="{7F1134DD-11C0-4FA6-A456-8D1C9D09FB51}" srcOrd="0" destOrd="0" presId="urn:microsoft.com/office/officeart/2005/8/layout/orgChart1"/>
    <dgm:cxn modelId="{A12E3681-0286-4966-BCB9-93DDA2532CE6}" type="presOf" srcId="{15CC83BB-6C67-4EFB-BA7A-D1448E48F0AF}" destId="{05A7624C-9BE3-40AF-B0B4-927039C494A0}" srcOrd="0" destOrd="0" presId="urn:microsoft.com/office/officeart/2005/8/layout/orgChart1"/>
    <dgm:cxn modelId="{3C322133-F138-4E40-8CCD-1B8F8081C7A7}" type="presOf" srcId="{F52D6685-C698-4FA3-ADBD-C3817A5070CE}" destId="{09E1D54E-7387-4032-8321-C30D15425147}" srcOrd="0" destOrd="0" presId="urn:microsoft.com/office/officeart/2005/8/layout/orgChart1"/>
    <dgm:cxn modelId="{F5519D7B-6A9C-483E-AAAF-966FB7E1B1CF}" type="presOf" srcId="{423D7770-0D53-4BC9-8C7C-893FBA15E7CD}" destId="{04843636-2EC1-4373-93E4-1DA81B819E83}" srcOrd="1" destOrd="0" presId="urn:microsoft.com/office/officeart/2005/8/layout/orgChart1"/>
    <dgm:cxn modelId="{B232F256-08A5-4FE3-80F6-1FC36D6C5522}" type="presOf" srcId="{A02D1B76-CCAE-4F86-AD9F-083939AFA974}" destId="{AAE7583F-F9A2-46FB-95D4-D985796D29C2}" srcOrd="0" destOrd="0" presId="urn:microsoft.com/office/officeart/2005/8/layout/orgChart1"/>
    <dgm:cxn modelId="{70B3DD14-4C0B-4119-801A-92CCCB5F526A}" type="presOf" srcId="{654BB445-2BDD-40CD-AE93-B4C13CF8DF91}" destId="{608F2138-6852-4943-A920-D6B0D79B8C1D}" srcOrd="0" destOrd="0" presId="urn:microsoft.com/office/officeart/2005/8/layout/orgChart1"/>
    <dgm:cxn modelId="{32394636-A67D-4442-9A32-4035214A34DC}" type="presOf" srcId="{FF67BD2A-CB47-41D5-BBBF-7978B444FC22}" destId="{6735A174-F5E9-40D5-B31B-999D789B205F}" srcOrd="0" destOrd="0" presId="urn:microsoft.com/office/officeart/2005/8/layout/orgChart1"/>
    <dgm:cxn modelId="{D747042A-EE71-470A-89A1-A74873D25662}" srcId="{6F1163F4-CB62-4635-8231-37A5D497434B}" destId="{423D7770-0D53-4BC9-8C7C-893FBA15E7CD}" srcOrd="0" destOrd="0" parTransId="{654BB445-2BDD-40CD-AE93-B4C13CF8DF91}" sibTransId="{A3178198-FC6F-475C-B1CD-7188BFF1E02D}"/>
    <dgm:cxn modelId="{E5D881CE-72FB-4F34-B061-6064671E0050}" type="presOf" srcId="{12002339-EB9D-4092-972C-17DAF01B95CC}" destId="{51D96584-1ABA-4385-A08F-CAA91FFD418E}" srcOrd="0" destOrd="0" presId="urn:microsoft.com/office/officeart/2005/8/layout/orgChart1"/>
    <dgm:cxn modelId="{4AA609DE-AC60-44AC-AF30-8A6FAEEC4B8A}" srcId="{C73C5E8A-DC80-41B8-B490-D5D6B043D669}" destId="{A936F8DA-2ACB-4F3C-A629-921DEFDE3CCA}" srcOrd="0" destOrd="0" parTransId="{4D0323E3-EB4D-415D-90CA-A19DAF286BC8}" sibTransId="{30D2D824-6EC5-4314-9478-3B51FBC87204}"/>
    <dgm:cxn modelId="{5D3E9855-D51B-4577-8F95-DA7A4E305910}" type="presOf" srcId="{417CD040-95E3-4BF5-8D14-C89AD7349807}" destId="{6B9BA5EC-63CE-4553-B56D-2809DB12D8E0}" srcOrd="0" destOrd="0" presId="urn:microsoft.com/office/officeart/2005/8/layout/orgChart1"/>
    <dgm:cxn modelId="{878C190D-02BE-4132-8F93-A044FCB5E6DB}" type="presOf" srcId="{C13BED7F-0F7D-4A59-B04E-B14455156E0B}" destId="{CD17D22D-39C7-422B-9E85-0E38FDDD6789}" srcOrd="0" destOrd="0" presId="urn:microsoft.com/office/officeart/2005/8/layout/orgChart1"/>
    <dgm:cxn modelId="{D0821E09-929F-4909-B5C8-10DE0DE34EAF}" type="presOf" srcId="{19FF8639-96ED-4588-B5CD-D3FB664AF77C}" destId="{B04677CC-D5B6-4F2A-A35E-C3DE951F8BD7}" srcOrd="0" destOrd="0" presId="urn:microsoft.com/office/officeart/2005/8/layout/orgChart1"/>
    <dgm:cxn modelId="{67FE4840-998F-44CB-A74E-579FF17082DF}" type="presOf" srcId="{C73C5E8A-DC80-41B8-B490-D5D6B043D669}" destId="{A88F6027-A1C8-432F-A799-53706F5FB50E}" srcOrd="1" destOrd="0" presId="urn:microsoft.com/office/officeart/2005/8/layout/orgChart1"/>
    <dgm:cxn modelId="{3CEFDAEB-8E3D-4D45-9D9A-5A87A0863828}" type="presOf" srcId="{E7596B21-7048-4B39-BE3A-C3334A441A49}" destId="{536EA295-116F-40BA-8EEE-19FC7C5A2694}" srcOrd="0" destOrd="0" presId="urn:microsoft.com/office/officeart/2005/8/layout/orgChart1"/>
    <dgm:cxn modelId="{3BA80737-59D9-454C-9920-3B83C6241053}" type="presOf" srcId="{3E5C82E7-7533-4921-B5D0-F83A40F993CE}" destId="{8D028FC8-0F58-4AEA-A692-4C1E68620559}" srcOrd="0" destOrd="0" presId="urn:microsoft.com/office/officeart/2005/8/layout/orgChart1"/>
    <dgm:cxn modelId="{D58F6797-AEF5-4A57-B1B7-4E8DF6C3DFD9}" type="presOf" srcId="{0C56C0F0-095F-403A-B2FC-6F72A347CBE4}" destId="{AC4F588A-9F74-4A27-8394-D9AA21977BE1}" srcOrd="0" destOrd="0" presId="urn:microsoft.com/office/officeart/2005/8/layout/orgChart1"/>
    <dgm:cxn modelId="{7EF90211-0E57-4E66-8186-687FFEC865DC}" type="presOf" srcId="{5AE67B41-D0B0-43FE-BB5B-D7F123162A95}" destId="{C2C1870C-50A0-431D-A1FB-D0AC704D9C7C}" srcOrd="0" destOrd="0" presId="urn:microsoft.com/office/officeart/2005/8/layout/orgChart1"/>
    <dgm:cxn modelId="{380E55D3-ECB3-4EAF-B7BC-5CE68873D464}" type="presOf" srcId="{1483A904-F316-401F-AC7B-6B4EB7C45F23}" destId="{3E71A979-4CC5-4018-B33A-E5A6DB7D7429}" srcOrd="0" destOrd="0" presId="urn:microsoft.com/office/officeart/2005/8/layout/orgChart1"/>
    <dgm:cxn modelId="{F31F6AB8-BF7F-44CA-92E0-C5F9998D1680}" srcId="{1483A904-F316-401F-AC7B-6B4EB7C45F23}" destId="{C73C5E8A-DC80-41B8-B490-D5D6B043D669}" srcOrd="0" destOrd="0" parTransId="{F009D24E-7005-45B0-AEFC-CCA9AAD84F9A}" sibTransId="{0287E894-9BC4-4C79-BC0C-A09830813270}"/>
    <dgm:cxn modelId="{8DF2CFEF-F580-475B-B309-A32A62699C4B}" srcId="{15CC83BB-6C67-4EFB-BA7A-D1448E48F0AF}" destId="{EACB5010-0241-4DD2-979D-2E661E5BCCC9}" srcOrd="0" destOrd="0" parTransId="{0F154F48-E59A-4E37-B7FD-DCB689A41276}" sibTransId="{BFB314A5-EE0E-43FE-B323-537660F8FD2C}"/>
    <dgm:cxn modelId="{AF20AC2D-80B5-4505-86D1-8E024AC68305}" srcId="{EACB5010-0241-4DD2-979D-2E661E5BCCC9}" destId="{97C84677-3C0E-49E6-9AEA-2666A9D277EC}" srcOrd="1" destOrd="0" parTransId="{250BD324-B079-43E0-9F2D-8D733B1AA2BB}" sibTransId="{41BFC48C-4A16-4C96-84BA-547A0A6DFB30}"/>
    <dgm:cxn modelId="{43B706E7-CDE0-43ED-9412-B932F90CC70C}" type="presOf" srcId="{613DE75A-E291-4C17-8A27-B24C7BDCAE6E}" destId="{AB2E3236-2B7A-44A0-8F81-8E2454451590}" srcOrd="0" destOrd="0" presId="urn:microsoft.com/office/officeart/2005/8/layout/orgChart1"/>
    <dgm:cxn modelId="{FF833A96-29AF-4CA2-8DD4-F6EB73EB1ED1}" type="presOf" srcId="{97C84677-3C0E-49E6-9AEA-2666A9D277EC}" destId="{5BAB7135-C92F-497B-9318-5936504279DC}" srcOrd="0" destOrd="0" presId="urn:microsoft.com/office/officeart/2005/8/layout/orgChart1"/>
    <dgm:cxn modelId="{C62D61BC-85A1-4B71-B41D-3ED895CD89BB}" type="presOf" srcId="{F658E9D8-363B-4CCB-BDA6-CCC6B71072A0}" destId="{810C9E67-BB79-47F9-84C5-B0B90AA64212}" srcOrd="0" destOrd="0" presId="urn:microsoft.com/office/officeart/2005/8/layout/orgChart1"/>
    <dgm:cxn modelId="{6B7E7239-7175-4815-8B1D-D295FDC5BB85}" type="presOf" srcId="{15CC83BB-6C67-4EFB-BA7A-D1448E48F0AF}" destId="{CADB93B8-1180-49A3-81E5-023D1274E5F0}" srcOrd="1" destOrd="0" presId="urn:microsoft.com/office/officeart/2005/8/layout/orgChart1"/>
    <dgm:cxn modelId="{B5FFE275-19EC-498A-860A-066E2E43BB62}" srcId="{C73C5E8A-DC80-41B8-B490-D5D6B043D669}" destId="{E7596B21-7048-4B39-BE3A-C3334A441A49}" srcOrd="1" destOrd="0" parTransId="{C13BED7F-0F7D-4A59-B04E-B14455156E0B}" sibTransId="{021C8065-4589-4647-9B4A-352CC9B45D6E}"/>
    <dgm:cxn modelId="{D731F86A-327C-4A46-9BC5-DC9BEAC2E0B1}" type="presOf" srcId="{B5250D8C-8349-4CDC-B679-07DB89340342}" destId="{7B290995-8903-4E7F-85C9-B44E699A8810}" srcOrd="0" destOrd="0" presId="urn:microsoft.com/office/officeart/2005/8/layout/orgChart1"/>
    <dgm:cxn modelId="{D73DB213-A16F-474E-B793-A05F806E3B98}" type="presOf" srcId="{F646D787-375C-47A9-B999-A3AA62261362}" destId="{5F5F91A1-79EC-4577-9195-2EEB33324D7C}" srcOrd="0" destOrd="0" presId="urn:microsoft.com/office/officeart/2005/8/layout/orgChart1"/>
    <dgm:cxn modelId="{DCA05EF2-6C0D-4B4F-AEBD-D700DB478590}" type="presOf" srcId="{6F1163F4-CB62-4635-8231-37A5D497434B}" destId="{D07AEE85-A1F5-4D4E-8C35-2D63A48B2F05}" srcOrd="1" destOrd="0" presId="urn:microsoft.com/office/officeart/2005/8/layout/orgChart1"/>
    <dgm:cxn modelId="{3611B8D6-5A59-47C3-9829-DAA7AA3C2D5E}" type="presOf" srcId="{6F1163F4-CB62-4635-8231-37A5D497434B}" destId="{408BAD72-358B-4915-898E-011005F9F66F}" srcOrd="0" destOrd="0" presId="urn:microsoft.com/office/officeart/2005/8/layout/orgChart1"/>
    <dgm:cxn modelId="{F585674E-7DF8-466E-B638-F89BED1ED579}" srcId="{19FF8639-96ED-4588-B5CD-D3FB664AF77C}" destId="{F52D6685-C698-4FA3-ADBD-C3817A5070CE}" srcOrd="1" destOrd="0" parTransId="{0C56C0F0-095F-403A-B2FC-6F72A347CBE4}" sibTransId="{14425741-75BF-4E8A-AA73-186E75932B45}"/>
    <dgm:cxn modelId="{E4957F40-2412-4490-950F-E8AAF8415A71}" srcId="{EACB5010-0241-4DD2-979D-2E661E5BCCC9}" destId="{6F1163F4-CB62-4635-8231-37A5D497434B}" srcOrd="0" destOrd="0" parTransId="{5AE67B41-D0B0-43FE-BB5B-D7F123162A95}" sibTransId="{437C8103-2DD3-46EF-81F2-5D6D964F1952}"/>
    <dgm:cxn modelId="{6A68DFD1-14A8-432B-BFEE-593F0888864C}" type="presOf" srcId="{602E6588-CE2F-415C-94B0-AC0226E43CAF}" destId="{79537144-CDF5-4A96-B64E-257B994E003B}" srcOrd="0" destOrd="0" presId="urn:microsoft.com/office/officeart/2005/8/layout/orgChart1"/>
    <dgm:cxn modelId="{52902723-062D-42F2-9092-BBF5F7C30404}" type="presOf" srcId="{A936F8DA-2ACB-4F3C-A629-921DEFDE3CCA}" destId="{DE64CC14-4B9B-47C7-BED8-9FA5B423EFC9}" srcOrd="0" destOrd="0" presId="urn:microsoft.com/office/officeart/2005/8/layout/orgChart1"/>
    <dgm:cxn modelId="{0BF602A9-34EB-4F73-9D15-E97B7215C805}" srcId="{A936F8DA-2ACB-4F3C-A629-921DEFDE3CCA}" destId="{E6E66BAC-4B16-4CAC-B1E5-82B96755FC46}" srcOrd="0" destOrd="0" parTransId="{62C04815-9EA2-4CC7-98C4-8B3289F507CA}" sibTransId="{485FC1C9-6999-4AAE-93AF-B2052A3F5761}"/>
    <dgm:cxn modelId="{375316E5-9E18-4323-92ED-4A81DD5B2ED3}" type="presOf" srcId="{E6E66BAC-4B16-4CAC-B1E5-82B96755FC46}" destId="{B1E44660-06A1-445B-9045-A6B55886E16A}" srcOrd="0" destOrd="0" presId="urn:microsoft.com/office/officeart/2005/8/layout/orgChart1"/>
    <dgm:cxn modelId="{39EEE521-1CDC-4237-AB17-F612F986EE17}" srcId="{423D7770-0D53-4BC9-8C7C-893FBA15E7CD}" destId="{B5250D8C-8349-4CDC-B679-07DB89340342}" srcOrd="1" destOrd="0" parTransId="{AE04D47B-DF03-4958-9E88-105E293892F6}" sibTransId="{D19CAE20-19C4-42D6-B020-203D085F66F2}"/>
    <dgm:cxn modelId="{C6EA965E-86B4-4FC4-A1C8-171CDB9A44D3}" srcId="{19FF8639-96ED-4588-B5CD-D3FB664AF77C}" destId="{1483A904-F316-401F-AC7B-6B4EB7C45F23}" srcOrd="0" destOrd="0" parTransId="{12002339-EB9D-4092-972C-17DAF01B95CC}" sibTransId="{88582763-74B4-43DD-95CD-91366F3430BB}"/>
    <dgm:cxn modelId="{1F5AA2C2-9757-4521-9DD8-C042BBC31E83}" type="presOf" srcId="{BE47B96D-56BA-4E80-B638-A77839D30B56}" destId="{4453574E-BF08-4C0D-B11D-00E5F1F30615}" srcOrd="1" destOrd="0" presId="urn:microsoft.com/office/officeart/2005/8/layout/orgChart1"/>
    <dgm:cxn modelId="{40311F31-D723-4FB1-A75D-172C0FB5C963}" srcId="{613DE75A-E291-4C17-8A27-B24C7BDCAE6E}" destId="{385151DC-440E-4BFB-BA83-26EBB45A0397}" srcOrd="0" destOrd="0" parTransId="{0FCEEB7E-95FB-4AA1-94FA-2AC84B09981D}" sibTransId="{198C568B-4054-49EA-932D-BD4AB59A15D3}"/>
    <dgm:cxn modelId="{66D95D91-70E8-46AE-9F0B-019FF86E61B6}" srcId="{602E6588-CE2F-415C-94B0-AC0226E43CAF}" destId="{15CC83BB-6C67-4EFB-BA7A-D1448E48F0AF}" srcOrd="0" destOrd="0" parTransId="{48B1F5DC-502E-4E98-819A-151196A96A04}" sibTransId="{BDFE302A-466D-445A-A84E-8852A3C9CA86}"/>
    <dgm:cxn modelId="{FC6AEE3B-117E-4A65-9AEF-6656A8928BA1}" type="presOf" srcId="{1483A904-F316-401F-AC7B-6B4EB7C45F23}" destId="{9B1073D6-D80A-490A-B661-7C0B7A224A46}" srcOrd="1" destOrd="0" presId="urn:microsoft.com/office/officeart/2005/8/layout/orgChart1"/>
    <dgm:cxn modelId="{1A4FF54E-0E73-443C-AD3F-888C3CB4ED82}" srcId="{BE47B96D-56BA-4E80-B638-A77839D30B56}" destId="{613DE75A-E291-4C17-8A27-B24C7BDCAE6E}" srcOrd="0" destOrd="0" parTransId="{4F491702-2266-4963-97AF-FBA8B2BBC8DC}" sibTransId="{EC1D242B-3FA3-43C2-824F-FEC5358DBE5C}"/>
    <dgm:cxn modelId="{02D3AF39-7A30-4105-AF3D-C0DD989B1865}" type="presOf" srcId="{250BD324-B079-43E0-9F2D-8D733B1AA2BB}" destId="{BDC0AFBB-44B1-4513-82C1-3A304AE045E6}" srcOrd="0" destOrd="0" presId="urn:microsoft.com/office/officeart/2005/8/layout/orgChart1"/>
    <dgm:cxn modelId="{7DA28ED5-6BF6-4647-A513-BEE1A43240B2}" type="presOf" srcId="{417CD040-95E3-4BF5-8D14-C89AD7349807}" destId="{4E10570B-3FB9-43CE-A22D-831EED42E664}" srcOrd="1" destOrd="0" presId="urn:microsoft.com/office/officeart/2005/8/layout/orgChart1"/>
    <dgm:cxn modelId="{C4E222ED-2424-490A-AD28-751052BA1035}" type="presOf" srcId="{97C84677-3C0E-49E6-9AEA-2666A9D277EC}" destId="{ABD9FFFA-A973-456B-91A7-B6F68F02F134}" srcOrd="1" destOrd="0" presId="urn:microsoft.com/office/officeart/2005/8/layout/orgChart1"/>
    <dgm:cxn modelId="{9E351E95-2D76-4C95-8FDE-4A9E07501215}" type="presOf" srcId="{4D0323E3-EB4D-415D-90CA-A19DAF286BC8}" destId="{5F4FC77C-B567-4463-8327-4312D8F0856F}" srcOrd="0" destOrd="0" presId="urn:microsoft.com/office/officeart/2005/8/layout/orgChart1"/>
    <dgm:cxn modelId="{FEE43B1E-C421-48C6-A25C-E6894B747F6F}" type="presOf" srcId="{423D7770-0D53-4BC9-8C7C-893FBA15E7CD}" destId="{6FA05C08-60AE-429D-BDE2-EB2170C6E8DD}" srcOrd="0" destOrd="0" presId="urn:microsoft.com/office/officeart/2005/8/layout/orgChart1"/>
    <dgm:cxn modelId="{A138006E-B1AA-4864-8419-28E6B2B99914}" type="presOf" srcId="{E6E66BAC-4B16-4CAC-B1E5-82B96755FC46}" destId="{B7223DF5-1AAC-4DE1-B0D8-C02E68437FCD}" srcOrd="1" destOrd="0" presId="urn:microsoft.com/office/officeart/2005/8/layout/orgChart1"/>
    <dgm:cxn modelId="{0BBD725F-23E3-40C0-817C-44CD895C6574}" srcId="{97C84677-3C0E-49E6-9AEA-2666A9D277EC}" destId="{19FF8639-96ED-4588-B5CD-D3FB664AF77C}" srcOrd="0" destOrd="0" parTransId="{EE6D95D4-31AB-483A-BB17-29EB939E6D2E}" sibTransId="{A4C12F87-D5A9-4AA0-8A0E-98A3F4A6272C}"/>
    <dgm:cxn modelId="{25BECAE5-5756-438D-836B-645DE29C2F6D}" type="presOf" srcId="{613DE75A-E291-4C17-8A27-B24C7BDCAE6E}" destId="{53CF0029-FB0B-4716-ACE9-C517ACB502F5}" srcOrd="1" destOrd="0" presId="urn:microsoft.com/office/officeart/2005/8/layout/orgChart1"/>
    <dgm:cxn modelId="{7C37B704-3CA9-4231-B323-8D14525B2032}" type="presOf" srcId="{0FCEEB7E-95FB-4AA1-94FA-2AC84B09981D}" destId="{8DF9C10C-A274-4E97-8EC6-551EDF018F06}" srcOrd="0" destOrd="0" presId="urn:microsoft.com/office/officeart/2005/8/layout/orgChart1"/>
    <dgm:cxn modelId="{11C64C5A-E782-42E5-AA40-AF22436A3F9C}" type="presOf" srcId="{FF67BD2A-CB47-41D5-BBBF-7978B444FC22}" destId="{853236A8-90BE-4939-8905-7540D782C70A}" srcOrd="1" destOrd="0" presId="urn:microsoft.com/office/officeart/2005/8/layout/orgChart1"/>
    <dgm:cxn modelId="{4DD4F9DB-15F9-4C46-8FA5-D4E9AA452F75}" type="presOf" srcId="{E4879FA0-5316-4419-B4BE-EB02DB5BBE28}" destId="{8264A80D-A5A4-4C1F-A28E-DFEF77E3F6A6}" srcOrd="0" destOrd="0" presId="urn:microsoft.com/office/officeart/2005/8/layout/orgChart1"/>
    <dgm:cxn modelId="{85860E8E-860E-4541-BB65-D8B9EDD2B948}" srcId="{E7596B21-7048-4B39-BE3A-C3334A441A49}" destId="{B9A51A29-24D3-4C28-9148-CC5E5138A4CE}" srcOrd="0" destOrd="0" parTransId="{A02D1B76-CCAE-4F86-AD9F-083939AFA974}" sibTransId="{5C246A52-F0D8-4A85-82CD-E9D852AC18FC}"/>
    <dgm:cxn modelId="{70B8C58B-3EBE-4850-B1AC-6D67F3824375}" type="presOf" srcId="{B9A51A29-24D3-4C28-9148-CC5E5138A4CE}" destId="{2FFA4A89-79B2-49D4-82CD-ED722ACFECA2}" srcOrd="1" destOrd="0" presId="urn:microsoft.com/office/officeart/2005/8/layout/orgChart1"/>
    <dgm:cxn modelId="{A1A5DA45-D343-4A60-B8F3-612F9244F3FE}" type="presOf" srcId="{385151DC-440E-4BFB-BA83-26EBB45A0397}" destId="{FD795AB0-1574-428E-9017-A8CCCD88B50A}" srcOrd="1" destOrd="0" presId="urn:microsoft.com/office/officeart/2005/8/layout/orgChart1"/>
    <dgm:cxn modelId="{D10EE0EE-1896-405D-A018-4F9830B60622}" type="presOf" srcId="{B9A51A29-24D3-4C28-9148-CC5E5138A4CE}" destId="{08FAF246-DFA7-45A0-9C3A-5FEFB2A53294}" srcOrd="0" destOrd="0" presId="urn:microsoft.com/office/officeart/2005/8/layout/orgChart1"/>
    <dgm:cxn modelId="{F56BE608-A9B6-4A46-AB91-524BAC6AE251}" type="presOf" srcId="{0F154F48-E59A-4E37-B7FD-DCB689A41276}" destId="{7F22633F-6209-4CC7-8AC5-BEAC4B87CE64}" srcOrd="0" destOrd="0" presId="urn:microsoft.com/office/officeart/2005/8/layout/orgChart1"/>
    <dgm:cxn modelId="{FD9F0AC0-89E3-473D-9761-FFC770EEA179}" srcId="{B5250D8C-8349-4CDC-B679-07DB89340342}" destId="{F646D787-375C-47A9-B999-A3AA62261362}" srcOrd="0" destOrd="0" parTransId="{47B85CD2-AF33-4775-9127-FD67E8DA74D7}" sibTransId="{30B07E04-3E88-4C47-A40F-889352C2365C}"/>
    <dgm:cxn modelId="{2D5DA7B7-0DB1-42FE-A757-D0535386E165}" srcId="{423D7770-0D53-4BC9-8C7C-893FBA15E7CD}" destId="{BE47B96D-56BA-4E80-B638-A77839D30B56}" srcOrd="0" destOrd="0" parTransId="{09E332E3-0A3F-4885-818E-536392F84EC3}" sibTransId="{F0018673-47D3-4536-971C-51C922CBF3B3}"/>
    <dgm:cxn modelId="{B8BB0E04-DE90-4C2B-9A62-D7A8F68309D7}" type="presOf" srcId="{62C04815-9EA2-4CC7-98C4-8B3289F507CA}" destId="{9BE5FC70-48FA-42D1-A4AD-85B8172B5093}" srcOrd="0" destOrd="0" presId="urn:microsoft.com/office/officeart/2005/8/layout/orgChart1"/>
    <dgm:cxn modelId="{6CE945E3-19CD-4CFC-AD97-F114A3911CC9}" type="presOf" srcId="{F646D787-375C-47A9-B999-A3AA62261362}" destId="{4C8FF956-FD0A-44EE-A5CA-E81B85D73450}" srcOrd="1" destOrd="0" presId="urn:microsoft.com/office/officeart/2005/8/layout/orgChart1"/>
    <dgm:cxn modelId="{55CF9B58-CDB0-4BF6-94AF-953CB8F2B681}" type="presOf" srcId="{385151DC-440E-4BFB-BA83-26EBB45A0397}" destId="{5F033160-AA55-4071-BC3A-D471E8993337}" srcOrd="0" destOrd="0" presId="urn:microsoft.com/office/officeart/2005/8/layout/orgChart1"/>
    <dgm:cxn modelId="{C5F2948A-D3EB-498A-8217-6DCCCE57D64E}" type="presOf" srcId="{EE6D95D4-31AB-483A-BB17-29EB939E6D2E}" destId="{E8605352-1C47-4E5F-BC48-0D6CB42D4DD6}" srcOrd="0" destOrd="0" presId="urn:microsoft.com/office/officeart/2005/8/layout/orgChart1"/>
    <dgm:cxn modelId="{A24477E4-2531-425B-820C-56B86343016D}" type="presOf" srcId="{F52D6685-C698-4FA3-ADBD-C3817A5070CE}" destId="{45267A69-91FB-45CC-BA1E-F9D55F3F1CCE}" srcOrd="1" destOrd="0" presId="urn:microsoft.com/office/officeart/2005/8/layout/orgChart1"/>
    <dgm:cxn modelId="{E2AC2829-FCAE-44A0-A85D-093667AB540B}" type="presOf" srcId="{EACB5010-0241-4DD2-979D-2E661E5BCCC9}" destId="{6A1CB657-B79A-40C9-99D6-5C6C76A3A1B5}" srcOrd="1" destOrd="0" presId="urn:microsoft.com/office/officeart/2005/8/layout/orgChart1"/>
    <dgm:cxn modelId="{FE0227E2-2AA0-4F92-A28E-9425B8C3C9BC}" type="presOf" srcId="{E7596B21-7048-4B39-BE3A-C3334A441A49}" destId="{516B32B9-FB92-41E3-A6C0-57EE8CCE374E}" srcOrd="1" destOrd="0" presId="urn:microsoft.com/office/officeart/2005/8/layout/orgChart1"/>
    <dgm:cxn modelId="{FCB9E4A3-EC78-494F-9F29-9DD17DBBFD00}" type="presOf" srcId="{A936F8DA-2ACB-4F3C-A629-921DEFDE3CCA}" destId="{87E1D75F-3325-4CEC-9176-6CA1AE6FB8DD}" srcOrd="1" destOrd="0" presId="urn:microsoft.com/office/officeart/2005/8/layout/orgChart1"/>
    <dgm:cxn modelId="{E5746038-7E57-43FE-A8A6-DFC20A27A5D6}" srcId="{FF67BD2A-CB47-41D5-BBBF-7978B444FC22}" destId="{417CD040-95E3-4BF5-8D14-C89AD7349807}" srcOrd="0" destOrd="0" parTransId="{3E5C82E7-7533-4921-B5D0-F83A40F993CE}" sibTransId="{B5BCE1C5-ECD6-43D5-A831-09AF58E65D41}"/>
    <dgm:cxn modelId="{58654DDB-6928-4D9A-A621-C269853BCF67}" type="presOf" srcId="{EACB5010-0241-4DD2-979D-2E661E5BCCC9}" destId="{D0AAE0B0-3E32-4C5A-A2B6-A2A29635A746}" srcOrd="0" destOrd="0" presId="urn:microsoft.com/office/officeart/2005/8/layout/orgChart1"/>
    <dgm:cxn modelId="{5436F92E-A720-40EE-9F91-1F5B1756008D}" type="presOf" srcId="{F009D24E-7005-45B0-AEFC-CCA9AAD84F9A}" destId="{F8A4BB4C-6760-4081-BD7B-F69B4FE7C3EC}" srcOrd="0" destOrd="0" presId="urn:microsoft.com/office/officeart/2005/8/layout/orgChart1"/>
    <dgm:cxn modelId="{184997BF-C5A6-4A5D-8EF7-3E3F01563297}" type="presOf" srcId="{0AB58D1A-C81C-4696-8280-F711A6AB8682}" destId="{23AD960D-39BA-426B-A884-F28AEDCA03C3}" srcOrd="0" destOrd="0" presId="urn:microsoft.com/office/officeart/2005/8/layout/orgChart1"/>
    <dgm:cxn modelId="{3D6E591F-9C3D-4766-9E99-8E05679F1428}" type="presOf" srcId="{BE47B96D-56BA-4E80-B638-A77839D30B56}" destId="{AD7C9469-C357-46A0-BCDE-9BED8DF89A1F}" srcOrd="0" destOrd="0" presId="urn:microsoft.com/office/officeart/2005/8/layout/orgChart1"/>
    <dgm:cxn modelId="{BED9D804-DE23-4074-A4ED-9CA5EA7521BE}" type="presOf" srcId="{C73C5E8A-DC80-41B8-B490-D5D6B043D669}" destId="{56052AA9-720B-45CB-A117-7261D5FE9D92}" srcOrd="0" destOrd="0" presId="urn:microsoft.com/office/officeart/2005/8/layout/orgChart1"/>
    <dgm:cxn modelId="{695A91E0-E00B-4116-80DF-5C86DA2B4EA2}" srcId="{423D7770-0D53-4BC9-8C7C-893FBA15E7CD}" destId="{FF67BD2A-CB47-41D5-BBBF-7978B444FC22}" srcOrd="2" destOrd="0" parTransId="{F658E9D8-363B-4CCB-BDA6-CCC6B71072A0}" sibTransId="{E761C159-A577-4766-A32F-6002DD445256}"/>
    <dgm:cxn modelId="{0998E88C-3C53-49AB-99DD-B2AB8C0575BF}" type="presOf" srcId="{19FF8639-96ED-4588-B5CD-D3FB664AF77C}" destId="{A681C4D6-78F9-4A36-BFF2-6E987EA7D446}" srcOrd="1" destOrd="0" presId="urn:microsoft.com/office/officeart/2005/8/layout/orgChart1"/>
    <dgm:cxn modelId="{FE0F1A97-8F08-499A-ACD0-66C457AA9D4A}" type="presOf" srcId="{E4879FA0-5316-4419-B4BE-EB02DB5BBE28}" destId="{6B4BD56F-EADC-4CF9-B065-10852C418064}" srcOrd="1" destOrd="0" presId="urn:microsoft.com/office/officeart/2005/8/layout/orgChart1"/>
    <dgm:cxn modelId="{675EA298-1797-4EB1-B570-4B01B79E6438}" type="presOf" srcId="{4F491702-2266-4963-97AF-FBA8B2BBC8DC}" destId="{B051A047-5E59-4A84-BE05-8F8BF01527E2}" srcOrd="0" destOrd="0" presId="urn:microsoft.com/office/officeart/2005/8/layout/orgChart1"/>
    <dgm:cxn modelId="{43D33892-7E53-462D-A425-01F29ABA0BCD}" type="presOf" srcId="{47B85CD2-AF33-4775-9127-FD67E8DA74D7}" destId="{79B7A8FA-BE9F-4FC5-8918-877A6009B4F6}" srcOrd="0" destOrd="0" presId="urn:microsoft.com/office/officeart/2005/8/layout/orgChart1"/>
    <dgm:cxn modelId="{BECC9777-096F-43DD-9CF1-62E0AF07FEEB}" type="presOf" srcId="{B5250D8C-8349-4CDC-B679-07DB89340342}" destId="{5934BA66-2F4A-45D7-AB82-2702B0E54569}" srcOrd="1" destOrd="0" presId="urn:microsoft.com/office/officeart/2005/8/layout/orgChart1"/>
    <dgm:cxn modelId="{9F1636A1-6C08-43AC-9C8D-9A6DC5D8E6EC}" srcId="{F52D6685-C698-4FA3-ADBD-C3817A5070CE}" destId="{E4879FA0-5316-4419-B4BE-EB02DB5BBE28}" srcOrd="0" destOrd="0" parTransId="{0AB58D1A-C81C-4696-8280-F711A6AB8682}" sibTransId="{CE97278C-9D65-409B-A536-5B72ACC30F16}"/>
    <dgm:cxn modelId="{0C07C0BD-8878-4CFE-94FC-796703939D74}" type="presOf" srcId="{09E332E3-0A3F-4885-818E-536392F84EC3}" destId="{D6D34B6D-E1E8-4660-9B2A-D97D186660C9}" srcOrd="0" destOrd="0" presId="urn:microsoft.com/office/officeart/2005/8/layout/orgChart1"/>
    <dgm:cxn modelId="{07A1E29A-FAEE-4E7E-BD21-CE50951A43CD}" type="presParOf" srcId="{79537144-CDF5-4A96-B64E-257B994E003B}" destId="{A2A74647-9EDB-45B7-A56C-FD38850157E1}" srcOrd="0" destOrd="0" presId="urn:microsoft.com/office/officeart/2005/8/layout/orgChart1"/>
    <dgm:cxn modelId="{EFCE081C-7B74-4470-880B-C3C2F9AEE885}" type="presParOf" srcId="{A2A74647-9EDB-45B7-A56C-FD38850157E1}" destId="{F08E9809-A42D-4F22-82B4-3879892F3343}" srcOrd="0" destOrd="0" presId="urn:microsoft.com/office/officeart/2005/8/layout/orgChart1"/>
    <dgm:cxn modelId="{4C004925-82AB-4282-BEB3-377EFFF05627}" type="presParOf" srcId="{F08E9809-A42D-4F22-82B4-3879892F3343}" destId="{05A7624C-9BE3-40AF-B0B4-927039C494A0}" srcOrd="0" destOrd="0" presId="urn:microsoft.com/office/officeart/2005/8/layout/orgChart1"/>
    <dgm:cxn modelId="{5FC616F3-CF62-460A-941D-BAC7ECADC725}" type="presParOf" srcId="{F08E9809-A42D-4F22-82B4-3879892F3343}" destId="{CADB93B8-1180-49A3-81E5-023D1274E5F0}" srcOrd="1" destOrd="0" presId="urn:microsoft.com/office/officeart/2005/8/layout/orgChart1"/>
    <dgm:cxn modelId="{4DC9C59D-0930-42E9-B013-EE6B34BD9AB7}" type="presParOf" srcId="{A2A74647-9EDB-45B7-A56C-FD38850157E1}" destId="{FFEB23DD-5D8A-4E0E-85A2-60CFE2C30B53}" srcOrd="1" destOrd="0" presId="urn:microsoft.com/office/officeart/2005/8/layout/orgChart1"/>
    <dgm:cxn modelId="{0AD6009B-89F2-4F3B-B132-52227848B8DE}" type="presParOf" srcId="{FFEB23DD-5D8A-4E0E-85A2-60CFE2C30B53}" destId="{7F22633F-6209-4CC7-8AC5-BEAC4B87CE64}" srcOrd="0" destOrd="0" presId="urn:microsoft.com/office/officeart/2005/8/layout/orgChart1"/>
    <dgm:cxn modelId="{7626BDB1-A4F7-4AFA-8F9B-E599987F1C22}" type="presParOf" srcId="{FFEB23DD-5D8A-4E0E-85A2-60CFE2C30B53}" destId="{BCB641B4-552A-4276-B1AB-6E8DB666F26C}" srcOrd="1" destOrd="0" presId="urn:microsoft.com/office/officeart/2005/8/layout/orgChart1"/>
    <dgm:cxn modelId="{7C6ECF7A-9B6C-4B25-A20A-848E1E05CAF9}" type="presParOf" srcId="{BCB641B4-552A-4276-B1AB-6E8DB666F26C}" destId="{6FD32163-D1BD-4F39-B032-4AD0AA6ABE94}" srcOrd="0" destOrd="0" presId="urn:microsoft.com/office/officeart/2005/8/layout/orgChart1"/>
    <dgm:cxn modelId="{26938944-8D01-4099-A818-1C04CB28A6F2}" type="presParOf" srcId="{6FD32163-D1BD-4F39-B032-4AD0AA6ABE94}" destId="{D0AAE0B0-3E32-4C5A-A2B6-A2A29635A746}" srcOrd="0" destOrd="0" presId="urn:microsoft.com/office/officeart/2005/8/layout/orgChart1"/>
    <dgm:cxn modelId="{58B9A8B4-09A9-4045-84B0-BB88274F44B6}" type="presParOf" srcId="{6FD32163-D1BD-4F39-B032-4AD0AA6ABE94}" destId="{6A1CB657-B79A-40C9-99D6-5C6C76A3A1B5}" srcOrd="1" destOrd="0" presId="urn:microsoft.com/office/officeart/2005/8/layout/orgChart1"/>
    <dgm:cxn modelId="{BAE3655C-B5A0-4511-95CB-C502A61727D3}" type="presParOf" srcId="{BCB641B4-552A-4276-B1AB-6E8DB666F26C}" destId="{CB42ED4B-96C7-4E7D-B0A4-6EB270B84349}" srcOrd="1" destOrd="0" presId="urn:microsoft.com/office/officeart/2005/8/layout/orgChart1"/>
    <dgm:cxn modelId="{A1396886-1A1F-4BFB-B413-FBE3D85A63B7}" type="presParOf" srcId="{CB42ED4B-96C7-4E7D-B0A4-6EB270B84349}" destId="{C2C1870C-50A0-431D-A1FB-D0AC704D9C7C}" srcOrd="0" destOrd="0" presId="urn:microsoft.com/office/officeart/2005/8/layout/orgChart1"/>
    <dgm:cxn modelId="{1E5F41FD-4E43-419A-AE30-3F5780FACC69}" type="presParOf" srcId="{CB42ED4B-96C7-4E7D-B0A4-6EB270B84349}" destId="{5A56D9B1-BC79-456D-BCD8-C2658E89ADD7}" srcOrd="1" destOrd="0" presId="urn:microsoft.com/office/officeart/2005/8/layout/orgChart1"/>
    <dgm:cxn modelId="{F68D7920-900D-4BFB-9A2A-D2729010B4F4}" type="presParOf" srcId="{5A56D9B1-BC79-456D-BCD8-C2658E89ADD7}" destId="{36DA9983-7A6A-4A3F-A53B-3D202ACB26D1}" srcOrd="0" destOrd="0" presId="urn:microsoft.com/office/officeart/2005/8/layout/orgChart1"/>
    <dgm:cxn modelId="{D972454C-BFBA-4785-AE2E-FE84561AE302}" type="presParOf" srcId="{36DA9983-7A6A-4A3F-A53B-3D202ACB26D1}" destId="{408BAD72-358B-4915-898E-011005F9F66F}" srcOrd="0" destOrd="0" presId="urn:microsoft.com/office/officeart/2005/8/layout/orgChart1"/>
    <dgm:cxn modelId="{806F8FCB-67E9-4444-889D-E3A05F73DF87}" type="presParOf" srcId="{36DA9983-7A6A-4A3F-A53B-3D202ACB26D1}" destId="{D07AEE85-A1F5-4D4E-8C35-2D63A48B2F05}" srcOrd="1" destOrd="0" presId="urn:microsoft.com/office/officeart/2005/8/layout/orgChart1"/>
    <dgm:cxn modelId="{9D7230C3-796A-4F59-AFD2-195C2E64405A}" type="presParOf" srcId="{5A56D9B1-BC79-456D-BCD8-C2658E89ADD7}" destId="{29A6263C-7DF8-4B24-B96E-EE2368A603EF}" srcOrd="1" destOrd="0" presId="urn:microsoft.com/office/officeart/2005/8/layout/orgChart1"/>
    <dgm:cxn modelId="{1647DC81-8E6E-423B-B276-68708341FA2A}" type="presParOf" srcId="{5A56D9B1-BC79-456D-BCD8-C2658E89ADD7}" destId="{F7759C9B-5D93-43C4-8C03-AC47F53B606A}" srcOrd="2" destOrd="0" presId="urn:microsoft.com/office/officeart/2005/8/layout/orgChart1"/>
    <dgm:cxn modelId="{D6AEE02B-0A37-4730-981A-694207B2F6B0}" type="presParOf" srcId="{F7759C9B-5D93-43C4-8C03-AC47F53B606A}" destId="{608F2138-6852-4943-A920-D6B0D79B8C1D}" srcOrd="0" destOrd="0" presId="urn:microsoft.com/office/officeart/2005/8/layout/orgChart1"/>
    <dgm:cxn modelId="{B98F9DAB-C9A4-4FFF-8A94-C8DE049D3EA4}" type="presParOf" srcId="{F7759C9B-5D93-43C4-8C03-AC47F53B606A}" destId="{2D6F4074-6A34-4719-8271-77A69627709A}" srcOrd="1" destOrd="0" presId="urn:microsoft.com/office/officeart/2005/8/layout/orgChart1"/>
    <dgm:cxn modelId="{99810113-B1DB-42D8-AA9E-21274BE48090}" type="presParOf" srcId="{2D6F4074-6A34-4719-8271-77A69627709A}" destId="{C0407B2B-4E17-41AA-8631-CC49635307A2}" srcOrd="0" destOrd="0" presId="urn:microsoft.com/office/officeart/2005/8/layout/orgChart1"/>
    <dgm:cxn modelId="{F9914CFC-CCCC-408E-B747-714B2526E9A8}" type="presParOf" srcId="{C0407B2B-4E17-41AA-8631-CC49635307A2}" destId="{6FA05C08-60AE-429D-BDE2-EB2170C6E8DD}" srcOrd="0" destOrd="0" presId="urn:microsoft.com/office/officeart/2005/8/layout/orgChart1"/>
    <dgm:cxn modelId="{DAD1D1A0-A3B4-4CB8-907B-19C20BD7A309}" type="presParOf" srcId="{C0407B2B-4E17-41AA-8631-CC49635307A2}" destId="{04843636-2EC1-4373-93E4-1DA81B819E83}" srcOrd="1" destOrd="0" presId="urn:microsoft.com/office/officeart/2005/8/layout/orgChart1"/>
    <dgm:cxn modelId="{BF55B829-27BC-481C-A93D-104AFF9E0921}" type="presParOf" srcId="{2D6F4074-6A34-4719-8271-77A69627709A}" destId="{8616AE32-60C1-4F0A-810A-898958CB2445}" srcOrd="1" destOrd="0" presId="urn:microsoft.com/office/officeart/2005/8/layout/orgChart1"/>
    <dgm:cxn modelId="{65E993EF-F822-48E2-AC3C-0142E56C20BC}" type="presParOf" srcId="{8616AE32-60C1-4F0A-810A-898958CB2445}" destId="{810C9E67-BB79-47F9-84C5-B0B90AA64212}" srcOrd="0" destOrd="0" presId="urn:microsoft.com/office/officeart/2005/8/layout/orgChart1"/>
    <dgm:cxn modelId="{05956ECC-0AF9-4537-8238-FB850DE5B854}" type="presParOf" srcId="{8616AE32-60C1-4F0A-810A-898958CB2445}" destId="{D75ACB45-FC57-4A08-BC82-E02ED06BF533}" srcOrd="1" destOrd="0" presId="urn:microsoft.com/office/officeart/2005/8/layout/orgChart1"/>
    <dgm:cxn modelId="{DEBEA2DF-5C1B-49FB-89BD-9CD20CD1D467}" type="presParOf" srcId="{D75ACB45-FC57-4A08-BC82-E02ED06BF533}" destId="{D941B0CD-AF3E-4B2D-8F8F-039F9FF91885}" srcOrd="0" destOrd="0" presId="urn:microsoft.com/office/officeart/2005/8/layout/orgChart1"/>
    <dgm:cxn modelId="{E17221EC-3082-49F0-AD8C-DA64FC59FDDD}" type="presParOf" srcId="{D941B0CD-AF3E-4B2D-8F8F-039F9FF91885}" destId="{6735A174-F5E9-40D5-B31B-999D789B205F}" srcOrd="0" destOrd="0" presId="urn:microsoft.com/office/officeart/2005/8/layout/orgChart1"/>
    <dgm:cxn modelId="{795E56F9-B750-4BFF-A14F-EBFB9021F5A8}" type="presParOf" srcId="{D941B0CD-AF3E-4B2D-8F8F-039F9FF91885}" destId="{853236A8-90BE-4939-8905-7540D782C70A}" srcOrd="1" destOrd="0" presId="urn:microsoft.com/office/officeart/2005/8/layout/orgChart1"/>
    <dgm:cxn modelId="{B0D66516-B906-4B49-AC23-98847081D294}" type="presParOf" srcId="{D75ACB45-FC57-4A08-BC82-E02ED06BF533}" destId="{7E97BAF1-6945-441C-A8AD-1FB41D9AAB9B}" srcOrd="1" destOrd="0" presId="urn:microsoft.com/office/officeart/2005/8/layout/orgChart1"/>
    <dgm:cxn modelId="{61587BDB-42DF-499E-8DFC-8ED1817ED3A7}" type="presParOf" srcId="{7E97BAF1-6945-441C-A8AD-1FB41D9AAB9B}" destId="{8D028FC8-0F58-4AEA-A692-4C1E68620559}" srcOrd="0" destOrd="0" presId="urn:microsoft.com/office/officeart/2005/8/layout/orgChart1"/>
    <dgm:cxn modelId="{09DFCB62-9387-482D-AB8F-E8867DF26ADB}" type="presParOf" srcId="{7E97BAF1-6945-441C-A8AD-1FB41D9AAB9B}" destId="{82AD8FB4-6810-4069-9F88-42AF95BA15C7}" srcOrd="1" destOrd="0" presId="urn:microsoft.com/office/officeart/2005/8/layout/orgChart1"/>
    <dgm:cxn modelId="{B6CCD201-44ED-4A0F-A6FF-499438019E84}" type="presParOf" srcId="{82AD8FB4-6810-4069-9F88-42AF95BA15C7}" destId="{C4C74DE0-CF2E-464A-A6BB-B67E465B0818}" srcOrd="0" destOrd="0" presId="urn:microsoft.com/office/officeart/2005/8/layout/orgChart1"/>
    <dgm:cxn modelId="{966F4AFC-AC98-4EE9-ABD4-DA42F10FE31F}" type="presParOf" srcId="{C4C74DE0-CF2E-464A-A6BB-B67E465B0818}" destId="{6B9BA5EC-63CE-4553-B56D-2809DB12D8E0}" srcOrd="0" destOrd="0" presId="urn:microsoft.com/office/officeart/2005/8/layout/orgChart1"/>
    <dgm:cxn modelId="{9A315FED-24BE-45DD-9183-2065B963B54D}" type="presParOf" srcId="{C4C74DE0-CF2E-464A-A6BB-B67E465B0818}" destId="{4E10570B-3FB9-43CE-A22D-831EED42E664}" srcOrd="1" destOrd="0" presId="urn:microsoft.com/office/officeart/2005/8/layout/orgChart1"/>
    <dgm:cxn modelId="{57DC0290-108D-4629-AE79-FFD0B0621BAD}" type="presParOf" srcId="{82AD8FB4-6810-4069-9F88-42AF95BA15C7}" destId="{C0D3F642-1287-4349-B371-7A68E894808A}" srcOrd="1" destOrd="0" presId="urn:microsoft.com/office/officeart/2005/8/layout/orgChart1"/>
    <dgm:cxn modelId="{4B819900-653C-40C4-977C-7018C0166410}" type="presParOf" srcId="{82AD8FB4-6810-4069-9F88-42AF95BA15C7}" destId="{AFCB63C9-F61D-4325-A2E9-D61DDBF33E2C}" srcOrd="2" destOrd="0" presId="urn:microsoft.com/office/officeart/2005/8/layout/orgChart1"/>
    <dgm:cxn modelId="{6B035A62-864C-464D-BEFC-371F49C1E8FA}" type="presParOf" srcId="{D75ACB45-FC57-4A08-BC82-E02ED06BF533}" destId="{62708FCE-2F89-45FD-86D0-2354105AAD18}" srcOrd="2" destOrd="0" presId="urn:microsoft.com/office/officeart/2005/8/layout/orgChart1"/>
    <dgm:cxn modelId="{5D9FAE6D-0894-4986-8156-3A8F5B150700}" type="presParOf" srcId="{2D6F4074-6A34-4719-8271-77A69627709A}" destId="{970BB7EB-20DD-4211-A8CD-EA752006F08D}" srcOrd="2" destOrd="0" presId="urn:microsoft.com/office/officeart/2005/8/layout/orgChart1"/>
    <dgm:cxn modelId="{BD01A071-D890-41CA-A7D5-3ABA6107EF3F}" type="presParOf" srcId="{970BB7EB-20DD-4211-A8CD-EA752006F08D}" destId="{D6D34B6D-E1E8-4660-9B2A-D97D186660C9}" srcOrd="0" destOrd="0" presId="urn:microsoft.com/office/officeart/2005/8/layout/orgChart1"/>
    <dgm:cxn modelId="{B955EFE9-6EF7-473A-B1E1-844D3224F5D6}" type="presParOf" srcId="{970BB7EB-20DD-4211-A8CD-EA752006F08D}" destId="{611FA91A-6DBE-49CE-AB02-0E030D631C66}" srcOrd="1" destOrd="0" presId="urn:microsoft.com/office/officeart/2005/8/layout/orgChart1"/>
    <dgm:cxn modelId="{1735462F-6E74-41DD-AF36-10ECE9150E11}" type="presParOf" srcId="{611FA91A-6DBE-49CE-AB02-0E030D631C66}" destId="{1B4CA468-C1E6-4BC2-84A1-E17113B99AB0}" srcOrd="0" destOrd="0" presId="urn:microsoft.com/office/officeart/2005/8/layout/orgChart1"/>
    <dgm:cxn modelId="{FF484B01-3C23-4250-9386-D4378EED3F3F}" type="presParOf" srcId="{1B4CA468-C1E6-4BC2-84A1-E17113B99AB0}" destId="{AD7C9469-C357-46A0-BCDE-9BED8DF89A1F}" srcOrd="0" destOrd="0" presId="urn:microsoft.com/office/officeart/2005/8/layout/orgChart1"/>
    <dgm:cxn modelId="{71EE77FD-2F39-46DF-BAD7-4AB8C9963DFA}" type="presParOf" srcId="{1B4CA468-C1E6-4BC2-84A1-E17113B99AB0}" destId="{4453574E-BF08-4C0D-B11D-00E5F1F30615}" srcOrd="1" destOrd="0" presId="urn:microsoft.com/office/officeart/2005/8/layout/orgChart1"/>
    <dgm:cxn modelId="{BC07DECA-EA9D-4F2E-AFF1-418F2A9FF499}" type="presParOf" srcId="{611FA91A-6DBE-49CE-AB02-0E030D631C66}" destId="{5265364E-05F0-4A02-9DF9-1FF010948BD4}" srcOrd="1" destOrd="0" presId="urn:microsoft.com/office/officeart/2005/8/layout/orgChart1"/>
    <dgm:cxn modelId="{27B435D8-9F3B-4303-8A54-EF3071D44B9A}" type="presParOf" srcId="{5265364E-05F0-4A02-9DF9-1FF010948BD4}" destId="{B051A047-5E59-4A84-BE05-8F8BF01527E2}" srcOrd="0" destOrd="0" presId="urn:microsoft.com/office/officeart/2005/8/layout/orgChart1"/>
    <dgm:cxn modelId="{9C370C77-BF4E-4A56-BC8E-53D828F0CEF2}" type="presParOf" srcId="{5265364E-05F0-4A02-9DF9-1FF010948BD4}" destId="{8F281AC1-D7FD-48CD-BF62-FAB3BFE8FF8C}" srcOrd="1" destOrd="0" presId="urn:microsoft.com/office/officeart/2005/8/layout/orgChart1"/>
    <dgm:cxn modelId="{3514CF81-EFBB-4C0C-BD27-703D198A4517}" type="presParOf" srcId="{8F281AC1-D7FD-48CD-BF62-FAB3BFE8FF8C}" destId="{E59B0CA8-24B8-4447-AE08-170B3F1E263E}" srcOrd="0" destOrd="0" presId="urn:microsoft.com/office/officeart/2005/8/layout/orgChart1"/>
    <dgm:cxn modelId="{B683130D-3F04-4148-9B66-B7E9638B2EE2}" type="presParOf" srcId="{E59B0CA8-24B8-4447-AE08-170B3F1E263E}" destId="{AB2E3236-2B7A-44A0-8F81-8E2454451590}" srcOrd="0" destOrd="0" presId="urn:microsoft.com/office/officeart/2005/8/layout/orgChart1"/>
    <dgm:cxn modelId="{51EBE52B-1E96-484F-8D27-48EDAE8CFC88}" type="presParOf" srcId="{E59B0CA8-24B8-4447-AE08-170B3F1E263E}" destId="{53CF0029-FB0B-4716-ACE9-C517ACB502F5}" srcOrd="1" destOrd="0" presId="urn:microsoft.com/office/officeart/2005/8/layout/orgChart1"/>
    <dgm:cxn modelId="{2458D5FC-10B7-4B49-B2FE-39AFDB689DBC}" type="presParOf" srcId="{8F281AC1-D7FD-48CD-BF62-FAB3BFE8FF8C}" destId="{BACDAAC7-5A85-4DFB-8F84-1E8CD3340CCE}" srcOrd="1" destOrd="0" presId="urn:microsoft.com/office/officeart/2005/8/layout/orgChart1"/>
    <dgm:cxn modelId="{AD3901D9-F255-4C79-919B-1D2058F58DF9}" type="presParOf" srcId="{BACDAAC7-5A85-4DFB-8F84-1E8CD3340CCE}" destId="{8DF9C10C-A274-4E97-8EC6-551EDF018F06}" srcOrd="0" destOrd="0" presId="urn:microsoft.com/office/officeart/2005/8/layout/orgChart1"/>
    <dgm:cxn modelId="{4A7657DD-7773-49C1-8FDC-4704813C99A4}" type="presParOf" srcId="{BACDAAC7-5A85-4DFB-8F84-1E8CD3340CCE}" destId="{89A471B1-52A8-4455-BDE1-339804373660}" srcOrd="1" destOrd="0" presId="urn:microsoft.com/office/officeart/2005/8/layout/orgChart1"/>
    <dgm:cxn modelId="{9E2C6F75-9BD8-4D67-816F-7CBF75BFDE6A}" type="presParOf" srcId="{89A471B1-52A8-4455-BDE1-339804373660}" destId="{9B9F34FA-4722-4ECD-B935-0FD76F993E33}" srcOrd="0" destOrd="0" presId="urn:microsoft.com/office/officeart/2005/8/layout/orgChart1"/>
    <dgm:cxn modelId="{40785C24-7C19-4904-AE36-5D1A193F90A8}" type="presParOf" srcId="{9B9F34FA-4722-4ECD-B935-0FD76F993E33}" destId="{5F033160-AA55-4071-BC3A-D471E8993337}" srcOrd="0" destOrd="0" presId="urn:microsoft.com/office/officeart/2005/8/layout/orgChart1"/>
    <dgm:cxn modelId="{2D562F4B-8F1F-479F-A9B7-7E3C935B5308}" type="presParOf" srcId="{9B9F34FA-4722-4ECD-B935-0FD76F993E33}" destId="{FD795AB0-1574-428E-9017-A8CCCD88B50A}" srcOrd="1" destOrd="0" presId="urn:microsoft.com/office/officeart/2005/8/layout/orgChart1"/>
    <dgm:cxn modelId="{D0037851-4B26-4ABC-AEF2-2405EDDA95E8}" type="presParOf" srcId="{89A471B1-52A8-4455-BDE1-339804373660}" destId="{46E6FC49-661A-43E6-A42C-26D5B803739F}" srcOrd="1" destOrd="0" presId="urn:microsoft.com/office/officeart/2005/8/layout/orgChart1"/>
    <dgm:cxn modelId="{B6B2D10C-3E6E-421B-AAB6-DCE2A5056622}" type="presParOf" srcId="{89A471B1-52A8-4455-BDE1-339804373660}" destId="{C0281014-7D75-4AC2-9372-DA3875136A1C}" srcOrd="2" destOrd="0" presId="urn:microsoft.com/office/officeart/2005/8/layout/orgChart1"/>
    <dgm:cxn modelId="{06D406EA-57E5-4AFB-918A-DE75C1CB8827}" type="presParOf" srcId="{8F281AC1-D7FD-48CD-BF62-FAB3BFE8FF8C}" destId="{C43CA9AD-07F5-4922-9237-BC01A6618041}" srcOrd="2" destOrd="0" presId="urn:microsoft.com/office/officeart/2005/8/layout/orgChart1"/>
    <dgm:cxn modelId="{483C114E-69B7-40AD-B212-2189A18B5DDF}" type="presParOf" srcId="{611FA91A-6DBE-49CE-AB02-0E030D631C66}" destId="{6BCC169A-87C9-418C-8AD6-72753FFC6D50}" srcOrd="2" destOrd="0" presId="urn:microsoft.com/office/officeart/2005/8/layout/orgChart1"/>
    <dgm:cxn modelId="{9A852CDA-8F64-41D0-8FD1-B8519370DD9A}" type="presParOf" srcId="{970BB7EB-20DD-4211-A8CD-EA752006F08D}" destId="{7F1134DD-11C0-4FA6-A456-8D1C9D09FB51}" srcOrd="2" destOrd="0" presId="urn:microsoft.com/office/officeart/2005/8/layout/orgChart1"/>
    <dgm:cxn modelId="{2F3E7E72-7F8B-43E2-AA19-CE4B7A8C7D7A}" type="presParOf" srcId="{970BB7EB-20DD-4211-A8CD-EA752006F08D}" destId="{97FBF75E-F04F-4775-B34A-45D51ADA0A76}" srcOrd="3" destOrd="0" presId="urn:microsoft.com/office/officeart/2005/8/layout/orgChart1"/>
    <dgm:cxn modelId="{BE2E0BA6-877F-422C-BF49-907EC3F9E5C5}" type="presParOf" srcId="{97FBF75E-F04F-4775-B34A-45D51ADA0A76}" destId="{CBA57F10-D96D-4854-98BC-4C98E61B6DBC}" srcOrd="0" destOrd="0" presId="urn:microsoft.com/office/officeart/2005/8/layout/orgChart1"/>
    <dgm:cxn modelId="{D6B1E904-D7E6-4A16-B533-6E208ED3EC1C}" type="presParOf" srcId="{CBA57F10-D96D-4854-98BC-4C98E61B6DBC}" destId="{7B290995-8903-4E7F-85C9-B44E699A8810}" srcOrd="0" destOrd="0" presId="urn:microsoft.com/office/officeart/2005/8/layout/orgChart1"/>
    <dgm:cxn modelId="{CE6CBF86-45A9-4BEC-B7DA-33FEEB8F3444}" type="presParOf" srcId="{CBA57F10-D96D-4854-98BC-4C98E61B6DBC}" destId="{5934BA66-2F4A-45D7-AB82-2702B0E54569}" srcOrd="1" destOrd="0" presId="urn:microsoft.com/office/officeart/2005/8/layout/orgChart1"/>
    <dgm:cxn modelId="{97D33D75-DE09-4DDF-A4A8-FE5ADB64B457}" type="presParOf" srcId="{97FBF75E-F04F-4775-B34A-45D51ADA0A76}" destId="{A3838486-9B44-4039-B935-F8FD3A72CF65}" srcOrd="1" destOrd="0" presId="urn:microsoft.com/office/officeart/2005/8/layout/orgChart1"/>
    <dgm:cxn modelId="{13547659-DB2E-4AA1-B85E-E3236522C11D}" type="presParOf" srcId="{A3838486-9B44-4039-B935-F8FD3A72CF65}" destId="{79B7A8FA-BE9F-4FC5-8918-877A6009B4F6}" srcOrd="0" destOrd="0" presId="urn:microsoft.com/office/officeart/2005/8/layout/orgChart1"/>
    <dgm:cxn modelId="{4F289DE0-CDA1-47BD-9465-B69FEB2BDDB6}" type="presParOf" srcId="{A3838486-9B44-4039-B935-F8FD3A72CF65}" destId="{59C9A815-ADDA-4ECC-A8CE-A5DBC34FD65C}" srcOrd="1" destOrd="0" presId="urn:microsoft.com/office/officeart/2005/8/layout/orgChart1"/>
    <dgm:cxn modelId="{E641FE11-C902-4634-BAB7-1977DB768D0E}" type="presParOf" srcId="{59C9A815-ADDA-4ECC-A8CE-A5DBC34FD65C}" destId="{5098535A-A698-4639-89C9-8EFEDB217040}" srcOrd="0" destOrd="0" presId="urn:microsoft.com/office/officeart/2005/8/layout/orgChart1"/>
    <dgm:cxn modelId="{E032FFC8-E77C-4C63-8B02-9A62E7AF09F0}" type="presParOf" srcId="{5098535A-A698-4639-89C9-8EFEDB217040}" destId="{5F5F91A1-79EC-4577-9195-2EEB33324D7C}" srcOrd="0" destOrd="0" presId="urn:microsoft.com/office/officeart/2005/8/layout/orgChart1"/>
    <dgm:cxn modelId="{E517C4A4-B47A-404F-9D8D-5BFB0202C7E3}" type="presParOf" srcId="{5098535A-A698-4639-89C9-8EFEDB217040}" destId="{4C8FF956-FD0A-44EE-A5CA-E81B85D73450}" srcOrd="1" destOrd="0" presId="urn:microsoft.com/office/officeart/2005/8/layout/orgChart1"/>
    <dgm:cxn modelId="{E267DE69-A9B8-4ED2-81ED-CF7798E3E09B}" type="presParOf" srcId="{59C9A815-ADDA-4ECC-A8CE-A5DBC34FD65C}" destId="{BF007DCE-1EF0-4874-A2B5-0255F568FCB7}" srcOrd="1" destOrd="0" presId="urn:microsoft.com/office/officeart/2005/8/layout/orgChart1"/>
    <dgm:cxn modelId="{07D80F8C-C6CA-4DE6-AAD0-80CF500BCE8F}" type="presParOf" srcId="{59C9A815-ADDA-4ECC-A8CE-A5DBC34FD65C}" destId="{16475B65-D230-4A87-98CA-AFB3A7CE49BC}" srcOrd="2" destOrd="0" presId="urn:microsoft.com/office/officeart/2005/8/layout/orgChart1"/>
    <dgm:cxn modelId="{B9CC8E8A-C824-4867-9226-4D22DCF2CE2E}" type="presParOf" srcId="{97FBF75E-F04F-4775-B34A-45D51ADA0A76}" destId="{C59BFD8A-AB60-4C8D-ACC5-D10127FE5615}" srcOrd="2" destOrd="0" presId="urn:microsoft.com/office/officeart/2005/8/layout/orgChart1"/>
    <dgm:cxn modelId="{A6D1F164-CFBB-4AB4-A84C-FCC4ED2D1CE5}" type="presParOf" srcId="{CB42ED4B-96C7-4E7D-B0A4-6EB270B84349}" destId="{BDC0AFBB-44B1-4513-82C1-3A304AE045E6}" srcOrd="2" destOrd="0" presId="urn:microsoft.com/office/officeart/2005/8/layout/orgChart1"/>
    <dgm:cxn modelId="{06FF30A1-BFA2-4A60-8695-2A2946ADF785}" type="presParOf" srcId="{CB42ED4B-96C7-4E7D-B0A4-6EB270B84349}" destId="{8ECC1843-ACC9-4CE2-A2CD-D00BAB56117C}" srcOrd="3" destOrd="0" presId="urn:microsoft.com/office/officeart/2005/8/layout/orgChart1"/>
    <dgm:cxn modelId="{6E7AAF9F-944C-4884-AC3B-4D2DB2084EFA}" type="presParOf" srcId="{8ECC1843-ACC9-4CE2-A2CD-D00BAB56117C}" destId="{B66A36C7-8068-498A-B2F9-A575FDF8FEE1}" srcOrd="0" destOrd="0" presId="urn:microsoft.com/office/officeart/2005/8/layout/orgChart1"/>
    <dgm:cxn modelId="{F558D275-36F1-4CFD-B422-573AE35F3613}" type="presParOf" srcId="{B66A36C7-8068-498A-B2F9-A575FDF8FEE1}" destId="{5BAB7135-C92F-497B-9318-5936504279DC}" srcOrd="0" destOrd="0" presId="urn:microsoft.com/office/officeart/2005/8/layout/orgChart1"/>
    <dgm:cxn modelId="{AD73CBA9-725A-4E1E-BB49-D9F6318CAC03}" type="presParOf" srcId="{B66A36C7-8068-498A-B2F9-A575FDF8FEE1}" destId="{ABD9FFFA-A973-456B-91A7-B6F68F02F134}" srcOrd="1" destOrd="0" presId="urn:microsoft.com/office/officeart/2005/8/layout/orgChart1"/>
    <dgm:cxn modelId="{0B32FDFF-8847-4CDE-ADDF-8D8F89A9C7A7}" type="presParOf" srcId="{8ECC1843-ACC9-4CE2-A2CD-D00BAB56117C}" destId="{C12E798D-5A84-43D0-9800-DCAF1969187A}" srcOrd="1" destOrd="0" presId="urn:microsoft.com/office/officeart/2005/8/layout/orgChart1"/>
    <dgm:cxn modelId="{B5C8820B-B1AA-4DF5-ACCB-CC87DA7039C5}" type="presParOf" srcId="{8ECC1843-ACC9-4CE2-A2CD-D00BAB56117C}" destId="{76E62D34-C9C2-491C-813A-D13913DAAD48}" srcOrd="2" destOrd="0" presId="urn:microsoft.com/office/officeart/2005/8/layout/orgChart1"/>
    <dgm:cxn modelId="{8FD7A174-4AB8-4B81-939B-DC283555B414}" type="presParOf" srcId="{76E62D34-C9C2-491C-813A-D13913DAAD48}" destId="{E8605352-1C47-4E5F-BC48-0D6CB42D4DD6}" srcOrd="0" destOrd="0" presId="urn:microsoft.com/office/officeart/2005/8/layout/orgChart1"/>
    <dgm:cxn modelId="{2E8A8C88-897F-4A36-929A-972E8EF30F02}" type="presParOf" srcId="{76E62D34-C9C2-491C-813A-D13913DAAD48}" destId="{544A08BC-6AE5-4E71-9E83-9459CE7336BA}" srcOrd="1" destOrd="0" presId="urn:microsoft.com/office/officeart/2005/8/layout/orgChart1"/>
    <dgm:cxn modelId="{E1B8CC54-48C8-4E06-8B49-A5E58907E928}" type="presParOf" srcId="{544A08BC-6AE5-4E71-9E83-9459CE7336BA}" destId="{C3932CDC-9952-4EA0-BE15-A8D6653641CB}" srcOrd="0" destOrd="0" presId="urn:microsoft.com/office/officeart/2005/8/layout/orgChart1"/>
    <dgm:cxn modelId="{9EF4C487-1913-4A9C-98A6-E5A6FE5868BA}" type="presParOf" srcId="{C3932CDC-9952-4EA0-BE15-A8D6653641CB}" destId="{B04677CC-D5B6-4F2A-A35E-C3DE951F8BD7}" srcOrd="0" destOrd="0" presId="urn:microsoft.com/office/officeart/2005/8/layout/orgChart1"/>
    <dgm:cxn modelId="{FFBB3FE4-EA7A-41D4-A98D-EAE054F7C2ED}" type="presParOf" srcId="{C3932CDC-9952-4EA0-BE15-A8D6653641CB}" destId="{A681C4D6-78F9-4A36-BFF2-6E987EA7D446}" srcOrd="1" destOrd="0" presId="urn:microsoft.com/office/officeart/2005/8/layout/orgChart1"/>
    <dgm:cxn modelId="{CB667903-B690-4075-9104-346D525D70CD}" type="presParOf" srcId="{544A08BC-6AE5-4E71-9E83-9459CE7336BA}" destId="{46658924-7432-4488-9291-1F1049F45537}" srcOrd="1" destOrd="0" presId="urn:microsoft.com/office/officeart/2005/8/layout/orgChart1"/>
    <dgm:cxn modelId="{8868905B-6223-4CE4-B6A4-161E4ED9E81D}" type="presParOf" srcId="{46658924-7432-4488-9291-1F1049F45537}" destId="{51D96584-1ABA-4385-A08F-CAA91FFD418E}" srcOrd="0" destOrd="0" presId="urn:microsoft.com/office/officeart/2005/8/layout/orgChart1"/>
    <dgm:cxn modelId="{F1860AC1-3541-4F86-BC2B-95076EE8EDCB}" type="presParOf" srcId="{46658924-7432-4488-9291-1F1049F45537}" destId="{9FCD331E-D14D-4DEA-93A9-DAB0C95C303A}" srcOrd="1" destOrd="0" presId="urn:microsoft.com/office/officeart/2005/8/layout/orgChart1"/>
    <dgm:cxn modelId="{36E6ED30-E39B-4AF8-93EB-2A1FD812B411}" type="presParOf" srcId="{9FCD331E-D14D-4DEA-93A9-DAB0C95C303A}" destId="{DAAB215F-B175-4D94-8754-230FE71ED206}" srcOrd="0" destOrd="0" presId="urn:microsoft.com/office/officeart/2005/8/layout/orgChart1"/>
    <dgm:cxn modelId="{84759FEB-FECD-43E2-893C-0E8889CEAB9E}" type="presParOf" srcId="{DAAB215F-B175-4D94-8754-230FE71ED206}" destId="{3E71A979-4CC5-4018-B33A-E5A6DB7D7429}" srcOrd="0" destOrd="0" presId="urn:microsoft.com/office/officeart/2005/8/layout/orgChart1"/>
    <dgm:cxn modelId="{EFD539F0-8301-4AAE-8F46-2A70CF6CC2F1}" type="presParOf" srcId="{DAAB215F-B175-4D94-8754-230FE71ED206}" destId="{9B1073D6-D80A-490A-B661-7C0B7A224A46}" srcOrd="1" destOrd="0" presId="urn:microsoft.com/office/officeart/2005/8/layout/orgChart1"/>
    <dgm:cxn modelId="{6EAB7D45-2144-4E56-8A4C-0790245EAAF3}" type="presParOf" srcId="{9FCD331E-D14D-4DEA-93A9-DAB0C95C303A}" destId="{8CAE3F9E-C3A6-4D37-ADE1-32E43A954212}" srcOrd="1" destOrd="0" presId="urn:microsoft.com/office/officeart/2005/8/layout/orgChart1"/>
    <dgm:cxn modelId="{E04138D8-3D46-4216-806F-A45015249203}" type="presParOf" srcId="{9FCD331E-D14D-4DEA-93A9-DAB0C95C303A}" destId="{6964C318-E0D2-4477-9A40-87F8CE54145C}" srcOrd="2" destOrd="0" presId="urn:microsoft.com/office/officeart/2005/8/layout/orgChart1"/>
    <dgm:cxn modelId="{349589AD-1E31-436F-9540-607D8556B33C}" type="presParOf" srcId="{6964C318-E0D2-4477-9A40-87F8CE54145C}" destId="{F8A4BB4C-6760-4081-BD7B-F69B4FE7C3EC}" srcOrd="0" destOrd="0" presId="urn:microsoft.com/office/officeart/2005/8/layout/orgChart1"/>
    <dgm:cxn modelId="{C250EE48-2695-45D5-BCCF-BD7973A697D6}" type="presParOf" srcId="{6964C318-E0D2-4477-9A40-87F8CE54145C}" destId="{88DE2254-A199-44AD-B239-F53F5B7328B0}" srcOrd="1" destOrd="0" presId="urn:microsoft.com/office/officeart/2005/8/layout/orgChart1"/>
    <dgm:cxn modelId="{F839AA16-67F9-458D-8438-A739C1D38E44}" type="presParOf" srcId="{88DE2254-A199-44AD-B239-F53F5B7328B0}" destId="{E4DEB5F6-ACED-4EFC-B826-6E8E1D34868A}" srcOrd="0" destOrd="0" presId="urn:microsoft.com/office/officeart/2005/8/layout/orgChart1"/>
    <dgm:cxn modelId="{B59098EE-CEAA-4CF9-866C-E2171C759AAC}" type="presParOf" srcId="{E4DEB5F6-ACED-4EFC-B826-6E8E1D34868A}" destId="{56052AA9-720B-45CB-A117-7261D5FE9D92}" srcOrd="0" destOrd="0" presId="urn:microsoft.com/office/officeart/2005/8/layout/orgChart1"/>
    <dgm:cxn modelId="{C2D4264D-1EA2-413D-9669-A77AB68126F3}" type="presParOf" srcId="{E4DEB5F6-ACED-4EFC-B826-6E8E1D34868A}" destId="{A88F6027-A1C8-432F-A799-53706F5FB50E}" srcOrd="1" destOrd="0" presId="urn:microsoft.com/office/officeart/2005/8/layout/orgChart1"/>
    <dgm:cxn modelId="{527986B1-6DB5-4592-A6C7-9D16F00E6CE0}" type="presParOf" srcId="{88DE2254-A199-44AD-B239-F53F5B7328B0}" destId="{0B68D309-51E5-4576-8F3E-246A26BECE1E}" srcOrd="1" destOrd="0" presId="urn:microsoft.com/office/officeart/2005/8/layout/orgChart1"/>
    <dgm:cxn modelId="{C4A76617-EBC5-4355-839A-931666C8759A}" type="presParOf" srcId="{0B68D309-51E5-4576-8F3E-246A26BECE1E}" destId="{5F4FC77C-B567-4463-8327-4312D8F0856F}" srcOrd="0" destOrd="0" presId="urn:microsoft.com/office/officeart/2005/8/layout/orgChart1"/>
    <dgm:cxn modelId="{A30FC735-CBFB-43B8-9F3A-9493289ECDCC}" type="presParOf" srcId="{0B68D309-51E5-4576-8F3E-246A26BECE1E}" destId="{42C0C60D-850D-4302-A41D-A61FF1532925}" srcOrd="1" destOrd="0" presId="urn:microsoft.com/office/officeart/2005/8/layout/orgChart1"/>
    <dgm:cxn modelId="{6C3E785E-A85C-4FD6-961F-1003E7D56D44}" type="presParOf" srcId="{42C0C60D-850D-4302-A41D-A61FF1532925}" destId="{E5D15A5C-A9AC-4F5F-9552-5A069EA281F0}" srcOrd="0" destOrd="0" presId="urn:microsoft.com/office/officeart/2005/8/layout/orgChart1"/>
    <dgm:cxn modelId="{C6C95251-BE7C-41EF-BBA7-C59DB54E8278}" type="presParOf" srcId="{E5D15A5C-A9AC-4F5F-9552-5A069EA281F0}" destId="{DE64CC14-4B9B-47C7-BED8-9FA5B423EFC9}" srcOrd="0" destOrd="0" presId="urn:microsoft.com/office/officeart/2005/8/layout/orgChart1"/>
    <dgm:cxn modelId="{C992F3F9-D0C1-431F-BC5E-3BE3A095847A}" type="presParOf" srcId="{E5D15A5C-A9AC-4F5F-9552-5A069EA281F0}" destId="{87E1D75F-3325-4CEC-9176-6CA1AE6FB8DD}" srcOrd="1" destOrd="0" presId="urn:microsoft.com/office/officeart/2005/8/layout/orgChart1"/>
    <dgm:cxn modelId="{071F7F8B-D138-43F2-9009-3C137F62A94A}" type="presParOf" srcId="{42C0C60D-850D-4302-A41D-A61FF1532925}" destId="{381BC5CE-B6E1-4F10-BE0E-10822BFBE257}" srcOrd="1" destOrd="0" presId="urn:microsoft.com/office/officeart/2005/8/layout/orgChart1"/>
    <dgm:cxn modelId="{29485672-2588-4DB9-9F15-4089BC9D8F6C}" type="presParOf" srcId="{42C0C60D-850D-4302-A41D-A61FF1532925}" destId="{9B7A150C-3173-495D-AA15-BE102A5AE8FF}" srcOrd="2" destOrd="0" presId="urn:microsoft.com/office/officeart/2005/8/layout/orgChart1"/>
    <dgm:cxn modelId="{273536A8-C0B9-48A5-A862-FB0907E0A622}" type="presParOf" srcId="{9B7A150C-3173-495D-AA15-BE102A5AE8FF}" destId="{9BE5FC70-48FA-42D1-A4AD-85B8172B5093}" srcOrd="0" destOrd="0" presId="urn:microsoft.com/office/officeart/2005/8/layout/orgChart1"/>
    <dgm:cxn modelId="{C48FA26C-6263-444D-A1AF-48DE41B30557}" type="presParOf" srcId="{9B7A150C-3173-495D-AA15-BE102A5AE8FF}" destId="{A45E43E3-8573-4A14-B336-5612364EFD63}" srcOrd="1" destOrd="0" presId="urn:microsoft.com/office/officeart/2005/8/layout/orgChart1"/>
    <dgm:cxn modelId="{1FB72103-E275-450B-ACA2-1AA60F20645C}" type="presParOf" srcId="{A45E43E3-8573-4A14-B336-5612364EFD63}" destId="{D17C109F-5FE6-4372-91FB-B37EAF3C0A2F}" srcOrd="0" destOrd="0" presId="urn:microsoft.com/office/officeart/2005/8/layout/orgChart1"/>
    <dgm:cxn modelId="{CB9F6A04-0BC4-4C9D-8876-C6D0AB6ED076}" type="presParOf" srcId="{D17C109F-5FE6-4372-91FB-B37EAF3C0A2F}" destId="{B1E44660-06A1-445B-9045-A6B55886E16A}" srcOrd="0" destOrd="0" presId="urn:microsoft.com/office/officeart/2005/8/layout/orgChart1"/>
    <dgm:cxn modelId="{8414D053-3D5E-4CD0-9246-01110ED82DBC}" type="presParOf" srcId="{D17C109F-5FE6-4372-91FB-B37EAF3C0A2F}" destId="{B7223DF5-1AAC-4DE1-B0D8-C02E68437FCD}" srcOrd="1" destOrd="0" presId="urn:microsoft.com/office/officeart/2005/8/layout/orgChart1"/>
    <dgm:cxn modelId="{E18795C7-0E8F-4568-8D95-B6FA5F083252}" type="presParOf" srcId="{A45E43E3-8573-4A14-B336-5612364EFD63}" destId="{8DE679F7-ED37-45E4-B156-0DC3AF0B97FF}" srcOrd="1" destOrd="0" presId="urn:microsoft.com/office/officeart/2005/8/layout/orgChart1"/>
    <dgm:cxn modelId="{561D9447-6FF3-4A99-8143-D67399E03FFB}" type="presParOf" srcId="{A45E43E3-8573-4A14-B336-5612364EFD63}" destId="{70851298-89A3-40E4-8EE6-D913A2E89EA5}" srcOrd="2" destOrd="0" presId="urn:microsoft.com/office/officeart/2005/8/layout/orgChart1"/>
    <dgm:cxn modelId="{A8DC1491-A416-4C6F-855D-89B01F09FAB3}" type="presParOf" srcId="{0B68D309-51E5-4576-8F3E-246A26BECE1E}" destId="{CD17D22D-39C7-422B-9E85-0E38FDDD6789}" srcOrd="2" destOrd="0" presId="urn:microsoft.com/office/officeart/2005/8/layout/orgChart1"/>
    <dgm:cxn modelId="{49DEA88B-CCAE-43B8-8984-CBA4BF1A116B}" type="presParOf" srcId="{0B68D309-51E5-4576-8F3E-246A26BECE1E}" destId="{256AD7B3-76AE-40A6-B5C2-DA5EC6309DEB}" srcOrd="3" destOrd="0" presId="urn:microsoft.com/office/officeart/2005/8/layout/orgChart1"/>
    <dgm:cxn modelId="{C3D4A5AD-E857-4E10-89DE-BE895547577B}" type="presParOf" srcId="{256AD7B3-76AE-40A6-B5C2-DA5EC6309DEB}" destId="{8C853CDB-DECC-46A9-B915-95BB094F46AB}" srcOrd="0" destOrd="0" presId="urn:microsoft.com/office/officeart/2005/8/layout/orgChart1"/>
    <dgm:cxn modelId="{27EC4F9D-6B71-4DB2-ACAD-46AED13F629F}" type="presParOf" srcId="{8C853CDB-DECC-46A9-B915-95BB094F46AB}" destId="{536EA295-116F-40BA-8EEE-19FC7C5A2694}" srcOrd="0" destOrd="0" presId="urn:microsoft.com/office/officeart/2005/8/layout/orgChart1"/>
    <dgm:cxn modelId="{FEE3FD5F-F6B7-463E-B7BD-3C1A0FA62C2E}" type="presParOf" srcId="{8C853CDB-DECC-46A9-B915-95BB094F46AB}" destId="{516B32B9-FB92-41E3-A6C0-57EE8CCE374E}" srcOrd="1" destOrd="0" presId="urn:microsoft.com/office/officeart/2005/8/layout/orgChart1"/>
    <dgm:cxn modelId="{BE82F2F4-F80E-4FDC-ABA3-05F8B05CC087}" type="presParOf" srcId="{256AD7B3-76AE-40A6-B5C2-DA5EC6309DEB}" destId="{56555829-B5D9-4D90-9C96-9C5DFD15A5F6}" srcOrd="1" destOrd="0" presId="urn:microsoft.com/office/officeart/2005/8/layout/orgChart1"/>
    <dgm:cxn modelId="{95A83226-2673-4055-AC71-49D3DAD9C7F7}" type="presParOf" srcId="{256AD7B3-76AE-40A6-B5C2-DA5EC6309DEB}" destId="{05FDA137-77E8-4D46-AD2D-79A1ABB4A14C}" srcOrd="2" destOrd="0" presId="urn:microsoft.com/office/officeart/2005/8/layout/orgChart1"/>
    <dgm:cxn modelId="{1A9F4EFE-3481-415E-8C68-F1C869F5F443}" type="presParOf" srcId="{05FDA137-77E8-4D46-AD2D-79A1ABB4A14C}" destId="{AAE7583F-F9A2-46FB-95D4-D985796D29C2}" srcOrd="0" destOrd="0" presId="urn:microsoft.com/office/officeart/2005/8/layout/orgChart1"/>
    <dgm:cxn modelId="{C6106C2C-10A5-4EBE-97CF-DE564984986A}" type="presParOf" srcId="{05FDA137-77E8-4D46-AD2D-79A1ABB4A14C}" destId="{EADB5915-23C6-4C2A-807E-833254A9ACCB}" srcOrd="1" destOrd="0" presId="urn:microsoft.com/office/officeart/2005/8/layout/orgChart1"/>
    <dgm:cxn modelId="{F66B3826-3A33-4F70-99DF-972E685A6C1B}" type="presParOf" srcId="{EADB5915-23C6-4C2A-807E-833254A9ACCB}" destId="{628F4285-1322-421E-8CC0-D41536A6F4D8}" srcOrd="0" destOrd="0" presId="urn:microsoft.com/office/officeart/2005/8/layout/orgChart1"/>
    <dgm:cxn modelId="{129BEAA4-9B40-4670-9BB3-12BB085A6882}" type="presParOf" srcId="{628F4285-1322-421E-8CC0-D41536A6F4D8}" destId="{08FAF246-DFA7-45A0-9C3A-5FEFB2A53294}" srcOrd="0" destOrd="0" presId="urn:microsoft.com/office/officeart/2005/8/layout/orgChart1"/>
    <dgm:cxn modelId="{35901370-53A3-4279-89AB-C4077C8110D7}" type="presParOf" srcId="{628F4285-1322-421E-8CC0-D41536A6F4D8}" destId="{2FFA4A89-79B2-49D4-82CD-ED722ACFECA2}" srcOrd="1" destOrd="0" presId="urn:microsoft.com/office/officeart/2005/8/layout/orgChart1"/>
    <dgm:cxn modelId="{3DEDF512-65C3-46FD-8698-37EC4C0C8EEF}" type="presParOf" srcId="{EADB5915-23C6-4C2A-807E-833254A9ACCB}" destId="{EA3C1A8D-2E9C-4EE8-9D0C-1DF85C74FA6B}" srcOrd="1" destOrd="0" presId="urn:microsoft.com/office/officeart/2005/8/layout/orgChart1"/>
    <dgm:cxn modelId="{EB286DDE-8423-4BED-B822-A78357201553}" type="presParOf" srcId="{EADB5915-23C6-4C2A-807E-833254A9ACCB}" destId="{C2A9A57C-9BDE-4691-A288-5892DC78662F}" srcOrd="2" destOrd="0" presId="urn:microsoft.com/office/officeart/2005/8/layout/orgChart1"/>
    <dgm:cxn modelId="{FC72FBE4-F380-4762-BA2D-8595749EB721}" type="presParOf" srcId="{88DE2254-A199-44AD-B239-F53F5B7328B0}" destId="{46D778CA-4DDE-4E6E-B1A5-C9C34B41B184}" srcOrd="2" destOrd="0" presId="urn:microsoft.com/office/officeart/2005/8/layout/orgChart1"/>
    <dgm:cxn modelId="{C6C55282-780E-4A4E-99B8-9298BB48BEF4}" type="presParOf" srcId="{46658924-7432-4488-9291-1F1049F45537}" destId="{AC4F588A-9F74-4A27-8394-D9AA21977BE1}" srcOrd="2" destOrd="0" presId="urn:microsoft.com/office/officeart/2005/8/layout/orgChart1"/>
    <dgm:cxn modelId="{9568510A-1A19-4451-893C-1D424B70E554}" type="presParOf" srcId="{46658924-7432-4488-9291-1F1049F45537}" destId="{01C826F2-02BF-4E2F-AF1B-EEF630DC98B0}" srcOrd="3" destOrd="0" presId="urn:microsoft.com/office/officeart/2005/8/layout/orgChart1"/>
    <dgm:cxn modelId="{F33F822F-D8A7-4A69-BBCF-BF45D16C421F}" type="presParOf" srcId="{01C826F2-02BF-4E2F-AF1B-EEF630DC98B0}" destId="{E84E0862-E656-4E04-ACC9-86F6FAB8734F}" srcOrd="0" destOrd="0" presId="urn:microsoft.com/office/officeart/2005/8/layout/orgChart1"/>
    <dgm:cxn modelId="{7CF37771-15EB-4DAE-9DAB-F525900608DC}" type="presParOf" srcId="{E84E0862-E656-4E04-ACC9-86F6FAB8734F}" destId="{09E1D54E-7387-4032-8321-C30D15425147}" srcOrd="0" destOrd="0" presId="urn:microsoft.com/office/officeart/2005/8/layout/orgChart1"/>
    <dgm:cxn modelId="{79737D5E-25B1-4E2F-BB25-B65B898B0EC0}" type="presParOf" srcId="{E84E0862-E656-4E04-ACC9-86F6FAB8734F}" destId="{45267A69-91FB-45CC-BA1E-F9D55F3F1CCE}" srcOrd="1" destOrd="0" presId="urn:microsoft.com/office/officeart/2005/8/layout/orgChart1"/>
    <dgm:cxn modelId="{35CF0C44-9072-453A-A6C3-889E06CC2EC5}" type="presParOf" srcId="{01C826F2-02BF-4E2F-AF1B-EEF630DC98B0}" destId="{7091B8AD-2837-42A0-865C-2AE82DB57600}" srcOrd="1" destOrd="0" presId="urn:microsoft.com/office/officeart/2005/8/layout/orgChart1"/>
    <dgm:cxn modelId="{6AF67DAA-7590-45E2-9D09-F3AA64AE2CB3}" type="presParOf" srcId="{01C826F2-02BF-4E2F-AF1B-EEF630DC98B0}" destId="{CE98C13E-27FB-45D7-A622-1A44898CAF14}" srcOrd="2" destOrd="0" presId="urn:microsoft.com/office/officeart/2005/8/layout/orgChart1"/>
    <dgm:cxn modelId="{09EEAAAE-27E1-4772-9D7D-CD6DAD7D6F51}" type="presParOf" srcId="{CE98C13E-27FB-45D7-A622-1A44898CAF14}" destId="{23AD960D-39BA-426B-A884-F28AEDCA03C3}" srcOrd="0" destOrd="0" presId="urn:microsoft.com/office/officeart/2005/8/layout/orgChart1"/>
    <dgm:cxn modelId="{BDF29043-0880-446C-B4E9-757BAB9A61E4}" type="presParOf" srcId="{CE98C13E-27FB-45D7-A622-1A44898CAF14}" destId="{A9ABA1E4-4020-4992-9DDB-D5FBEF9FEC9B}" srcOrd="1" destOrd="0" presId="urn:microsoft.com/office/officeart/2005/8/layout/orgChart1"/>
    <dgm:cxn modelId="{C1313D43-BD17-4C50-8265-8C1458956745}" type="presParOf" srcId="{A9ABA1E4-4020-4992-9DDB-D5FBEF9FEC9B}" destId="{AB10A16B-8700-4D0C-BE8C-7AC293AF1E8F}" srcOrd="0" destOrd="0" presId="urn:microsoft.com/office/officeart/2005/8/layout/orgChart1"/>
    <dgm:cxn modelId="{23583B13-E0D5-49A8-8E97-91C725FA1441}" type="presParOf" srcId="{AB10A16B-8700-4D0C-BE8C-7AC293AF1E8F}" destId="{8264A80D-A5A4-4C1F-A28E-DFEF77E3F6A6}" srcOrd="0" destOrd="0" presId="urn:microsoft.com/office/officeart/2005/8/layout/orgChart1"/>
    <dgm:cxn modelId="{F9C2E4C9-4A21-4376-9BC5-2AAF71BB3182}" type="presParOf" srcId="{AB10A16B-8700-4D0C-BE8C-7AC293AF1E8F}" destId="{6B4BD56F-EADC-4CF9-B065-10852C418064}" srcOrd="1" destOrd="0" presId="urn:microsoft.com/office/officeart/2005/8/layout/orgChart1"/>
    <dgm:cxn modelId="{13F43718-4507-428F-9489-7E992A228AB6}" type="presParOf" srcId="{A9ABA1E4-4020-4992-9DDB-D5FBEF9FEC9B}" destId="{803933C4-0F17-496C-BF1D-E2F8A532A54A}" srcOrd="1" destOrd="0" presId="urn:microsoft.com/office/officeart/2005/8/layout/orgChart1"/>
    <dgm:cxn modelId="{1D9CA4FA-F908-4099-B195-AC5BB8107A34}" type="presParOf" srcId="{A9ABA1E4-4020-4992-9DDB-D5FBEF9FEC9B}" destId="{2B76A077-0282-4850-9316-6B89E667370D}" srcOrd="2" destOrd="0" presId="urn:microsoft.com/office/officeart/2005/8/layout/orgChart1"/>
    <dgm:cxn modelId="{E4297F21-11E3-4B18-B1D3-74F5A72600C1}" type="presParOf" srcId="{544A08BC-6AE5-4E71-9E83-9459CE7336BA}" destId="{640DEFAB-1465-4FA8-99FE-BC212ABDBD64}" srcOrd="2" destOrd="0" presId="urn:microsoft.com/office/officeart/2005/8/layout/orgChart1"/>
    <dgm:cxn modelId="{F8A492AA-D744-4F2F-814C-9C1B2800116B}" type="presParOf" srcId="{BCB641B4-552A-4276-B1AB-6E8DB666F26C}" destId="{6006FB33-9ECB-4892-85CE-617C29F2B3B9}" srcOrd="2" destOrd="0" presId="urn:microsoft.com/office/officeart/2005/8/layout/orgChart1"/>
    <dgm:cxn modelId="{F6C9F028-D961-4010-9444-731642339663}" type="presParOf" srcId="{A2A74647-9EDB-45B7-A56C-FD38850157E1}" destId="{319F4CF9-B4C1-4F88-9F4F-A37A1B19146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2E6588-CE2F-415C-94B0-AC0226E43CAF}" type="doc">
      <dgm:prSet loTypeId="urn:microsoft.com/office/officeart/2005/8/layout/orgChart1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5CC83BB-6C67-4EFB-BA7A-D1448E48F0AF}">
      <dgm:prSet custT="1"/>
      <dgm:spPr>
        <a:xfrm>
          <a:off x="3209795" y="0"/>
          <a:ext cx="1630312" cy="44051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بهورز زنان ارجاع شده  در فاصله 30 تا 59 سال را  از نظر علایم و نشانه های مشکوک سرطان دهانه رحم  به صورت زیر بررسی می کند.</a:t>
          </a:r>
          <a:r>
            <a:rPr lang="fa-IR" sz="800" b="1" baseline="300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1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8B1F5DC-502E-4E98-819A-151196A96A04}" type="parTrans" cxnId="{66D95D91-70E8-46AE-9F0B-019FF86E61B6}">
      <dgm:prSet/>
      <dgm:spPr/>
      <dgm:t>
        <a:bodyPr/>
        <a:lstStyle/>
        <a:p>
          <a:endParaRPr lang="en-US"/>
        </a:p>
      </dgm:t>
    </dgm:pt>
    <dgm:pt modelId="{BDFE302A-466D-445A-A84E-8852A3C9CA86}" type="sibTrans" cxnId="{66D95D91-70E8-46AE-9F0B-019FF86E61B6}">
      <dgm:prSet/>
      <dgm:spPr/>
      <dgm:t>
        <a:bodyPr/>
        <a:lstStyle/>
        <a:p>
          <a:endParaRPr lang="en-US"/>
        </a:p>
      </dgm:t>
    </dgm:pt>
    <dgm:pt modelId="{EACB5010-0241-4DD2-979D-2E661E5BCCC9}">
      <dgm:prSet custT="1"/>
      <dgm:spPr>
        <a:xfrm>
          <a:off x="2561911" y="608711"/>
          <a:ext cx="2306795" cy="605716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آیا فرد هر یک از علایم بندهای 1، 2 یا 3 را دارد؟ </a:t>
          </a:r>
        </a:p>
        <a:p>
          <a:pPr algn="just" rtl="1"/>
          <a:r>
            <a:rPr lang="fa-IR" sz="8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 1 خونریزی غیر طبیعی واژینال (از جمله پس از نزدیکی جنسی، در فواصل دوره های قاعدگی و پس از یائسگی)</a:t>
          </a:r>
        </a:p>
        <a:p>
          <a:pPr algn="just" rtl="1"/>
          <a:r>
            <a:rPr lang="fa-IR" sz="8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 2 ترشحات بدبوی واژینال</a:t>
          </a:r>
        </a:p>
        <a:p>
          <a:pPr algn="just" rtl="1"/>
          <a:r>
            <a:rPr lang="fa-IR" sz="8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3 درد هنگام نزدیکی جنسی</a:t>
          </a:r>
          <a:endParaRPr lang="en-US" sz="8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FB314A5-EE0E-43FE-B323-537660F8FD2C}" type="sibTrans" cxnId="{8DF2CFEF-F580-475B-B309-A32A62699C4B}">
      <dgm:prSet/>
      <dgm:spPr/>
      <dgm:t>
        <a:bodyPr/>
        <a:lstStyle/>
        <a:p>
          <a:endParaRPr lang="en-US"/>
        </a:p>
      </dgm:t>
    </dgm:pt>
    <dgm:pt modelId="{0F154F48-E59A-4E37-B7FD-DCB689A41276}" type="parTrans" cxnId="{8DF2CFEF-F580-475B-B309-A32A62699C4B}">
      <dgm:prSet/>
      <dgm:spPr>
        <a:xfrm>
          <a:off x="3715309" y="440511"/>
          <a:ext cx="309642" cy="168200"/>
        </a:xfr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97C84677-3C0E-49E6-9AEA-2666A9D277EC}">
      <dgm:prSet custT="1"/>
      <dgm:spPr>
        <a:xfrm>
          <a:off x="4769860" y="1381836"/>
          <a:ext cx="357265" cy="12100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بله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250BD324-B079-43E0-9F2D-8D733B1AA2BB}" type="parTrans" cxnId="{AF20AC2D-80B5-4505-86D1-8E024AC68305}">
      <dgm:prSet/>
      <dgm:spPr>
        <a:xfrm>
          <a:off x="3715309" y="1214428"/>
          <a:ext cx="1233183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1BFC48C-4A16-4C96-84BA-547A0A6DFB30}" type="sibTrans" cxnId="{AF20AC2D-80B5-4505-86D1-8E024AC68305}">
      <dgm:prSet/>
      <dgm:spPr/>
      <dgm:t>
        <a:bodyPr/>
        <a:lstStyle/>
        <a:p>
          <a:endParaRPr lang="en-US"/>
        </a:p>
      </dgm:t>
    </dgm:pt>
    <dgm:pt modelId="{6F1163F4-CB62-4635-8231-37A5D497434B}">
      <dgm:prSet custT="1"/>
      <dgm:spPr>
        <a:xfrm>
          <a:off x="2303492" y="1381836"/>
          <a:ext cx="367820" cy="16300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7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خیر</a:t>
          </a:r>
          <a:endParaRPr lang="en-US" sz="7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5AE67B41-D0B0-43FE-BB5B-D7F123162A95}" type="parTrans" cxnId="{E4957F40-2412-4490-950F-E8AAF8415A71}">
      <dgm:prSet/>
      <dgm:spPr>
        <a:xfrm>
          <a:off x="2487403" y="1214428"/>
          <a:ext cx="1227906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437C8103-2DD3-46EF-81F2-5D6D964F1952}" type="sibTrans" cxnId="{E4957F40-2412-4490-950F-E8AAF8415A71}">
      <dgm:prSet/>
      <dgm:spPr/>
      <dgm:t>
        <a:bodyPr/>
        <a:lstStyle/>
        <a:p>
          <a:endParaRPr lang="en-US"/>
        </a:p>
      </dgm:t>
    </dgm:pt>
    <dgm:pt modelId="{19FF8639-96ED-4588-B5CD-D3FB664AF77C}" type="asst">
      <dgm:prSet custT="1"/>
      <dgm:spPr>
        <a:xfrm>
          <a:off x="2571107" y="1670253"/>
          <a:ext cx="2293681" cy="79508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ماما بررسی های زیر را انجام می دهد:</a:t>
          </a:r>
        </a:p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الف- علایم (از جمله، تاریخچه، شدت، مدت و پیشرفت علایم) و نشانه ها را بررسی نماید</a:t>
          </a:r>
        </a:p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ب- عوامل خطر مرتبط (از جمله داشتن ارتباط جنسی با افراد متعدد، عدم استفاده از کاندوم و ...) را بررسی نماید</a:t>
          </a:r>
        </a:p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ج-  </a:t>
          </a:r>
          <a:r>
            <a:rPr lang="fa-IR" sz="700" b="1" dirty="0">
              <a:cs typeface="B Nazanin" pitchFamily="2" charset="-78"/>
            </a:rPr>
            <a:t>سابقه سرطان یا ضایعات پیش بدخیم دهانه رحم (مانند </a:t>
          </a:r>
          <a:r>
            <a:rPr lang="en-US" sz="700" b="1" dirty="0">
              <a:cs typeface="B Nazanin" pitchFamily="2" charset="-78"/>
            </a:rPr>
            <a:t>HSIL</a:t>
          </a:r>
          <a:r>
            <a:rPr lang="fa-IR" sz="700" b="1" dirty="0">
              <a:cs typeface="B Nazanin" pitchFamily="2" charset="-78"/>
            </a:rPr>
            <a:t>) در گذشته </a:t>
          </a:r>
          <a:endParaRPr lang="fa-IR" sz="7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itchFamily="2" charset="-78"/>
          </a:endParaRPr>
        </a:p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د- تشخیص های افتراقی را در نظر بگیرد (سقط در زنان پیش از یائسگی، عفونت ها مثل کلامیدیا و گنوکوک، زخم های ناحیه تناسلی، التهاب سرویکس، پولیپ رحم، خونریزی عملکردی رحمی، سرطان واژن یا رحم)</a:t>
          </a:r>
        </a:p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itchFamily="2" charset="-78"/>
            </a:rPr>
            <a:t>   ه- سرویکس را با اسپکولوم معاینه کند</a:t>
          </a:r>
          <a:endParaRPr lang="en-US" sz="7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E6D95D4-31AB-483A-BB17-29EB939E6D2E}" type="parTrans" cxnId="{0BBD725F-23E3-40C0-817C-44CD895C6574}">
      <dgm:prSet/>
      <dgm:spPr>
        <a:xfrm>
          <a:off x="4819068" y="1502845"/>
          <a:ext cx="91440" cy="564952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C12F87-D5A9-4AA0-8A0E-98A3F4A6272C}" type="sibTrans" cxnId="{0BBD725F-23E3-40C0-817C-44CD895C6574}">
      <dgm:prSet/>
      <dgm:spPr/>
      <dgm:t>
        <a:bodyPr/>
        <a:lstStyle/>
        <a:p>
          <a:endParaRPr lang="en-US"/>
        </a:p>
      </dgm:t>
    </dgm:pt>
    <dgm:pt modelId="{F52D6685-C698-4FA3-ADBD-C3817A5070CE}">
      <dgm:prSet custT="1"/>
      <dgm:spPr>
        <a:xfrm>
          <a:off x="3581757" y="2632749"/>
          <a:ext cx="1236974" cy="59335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 rtl="1"/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وجود علایم بند 1، 2 یا 3 همراه با یکی از موارد زیر:</a:t>
          </a:r>
        </a:p>
        <a:p>
          <a:pPr algn="just" rtl="1"/>
          <a:r>
            <a:rPr lang="fa-IR" sz="7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سابقه سرطان یا ضایعات پیش بدخیم</a:t>
          </a:r>
        </a:p>
        <a:p>
          <a:pPr algn="just" rtl="1"/>
          <a:r>
            <a:rPr lang="fa-IR" sz="7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توده شکمی در معاینه</a:t>
          </a:r>
        </a:p>
        <a:p>
          <a:pPr algn="just" rtl="1"/>
          <a:r>
            <a:rPr lang="fa-IR" sz="7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 زخم یا برجستگی در معاینه سرویکس</a:t>
          </a:r>
        </a:p>
        <a:p>
          <a:pPr algn="just" rtl="1"/>
          <a:endParaRPr lang="en-US" sz="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0C56C0F0-095F-403A-B2FC-6F72A347CBE4}" type="parTrans" cxnId="{F585674E-7DF8-466E-B638-F89BED1ED579}">
      <dgm:prSet/>
      <dgm:spPr>
        <a:xfrm>
          <a:off x="3717948" y="2465341"/>
          <a:ext cx="482296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14425741-75BF-4E8A-AA73-186E75932B45}" type="sibTrans" cxnId="{F585674E-7DF8-466E-B638-F89BED1ED579}">
      <dgm:prSet/>
      <dgm:spPr/>
      <dgm:t>
        <a:bodyPr/>
        <a:lstStyle/>
        <a:p>
          <a:endParaRPr lang="en-US"/>
        </a:p>
      </dgm:t>
    </dgm:pt>
    <dgm:pt modelId="{E4879FA0-5316-4419-B4BE-EB02DB5BBE28}" type="asst">
      <dgm:prSet custT="1"/>
      <dgm:spPr>
        <a:xfrm>
          <a:off x="3480498" y="3438021"/>
          <a:ext cx="636041" cy="30957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ارجاع به سطح دو</a:t>
          </a:r>
          <a:endParaRPr lang="en-US" sz="7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AB58D1A-C81C-4696-8280-F711A6AB8682}" type="parTrans" cxnId="{9F1636A1-6C08-43AC-9C8D-9A6DC5D8E6EC}">
      <dgm:prSet/>
      <dgm:spPr>
        <a:xfrm>
          <a:off x="4070820" y="3226101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E97278C-9D65-409B-A536-5B72ACC30F16}" type="sibTrans" cxnId="{9F1636A1-6C08-43AC-9C8D-9A6DC5D8E6EC}">
      <dgm:prSet/>
      <dgm:spPr/>
      <dgm:t>
        <a:bodyPr/>
        <a:lstStyle/>
        <a:p>
          <a:endParaRPr lang="en-US"/>
        </a:p>
      </dgm:t>
    </dgm:pt>
    <dgm:pt modelId="{1483A904-F316-401F-AC7B-6B4EB7C45F23}">
      <dgm:prSet custT="1"/>
      <dgm:spPr>
        <a:xfrm>
          <a:off x="2617164" y="2632749"/>
          <a:ext cx="797183" cy="26349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وجود صرفا علایم بند 1، 2 یا 3</a:t>
          </a:r>
        </a:p>
        <a:p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با معاینه و شرح حال طبیعی</a:t>
          </a:r>
          <a:endParaRPr lang="en-US" sz="7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2002339-EB9D-4092-972C-17DAF01B95CC}" type="parTrans" cxnId="{C6EA965E-86B4-4FC4-A1C8-171CDB9A44D3}">
      <dgm:prSet/>
      <dgm:spPr>
        <a:xfrm>
          <a:off x="3015756" y="2465341"/>
          <a:ext cx="702191" cy="167408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8582763-74B4-43DD-95CD-91366F3430BB}" type="sibTrans" cxnId="{C6EA965E-86B4-4FC4-A1C8-171CDB9A44D3}">
      <dgm:prSet/>
      <dgm:spPr/>
      <dgm:t>
        <a:bodyPr/>
        <a:lstStyle/>
        <a:p>
          <a:endParaRPr lang="en-US"/>
        </a:p>
      </dgm:t>
    </dgm:pt>
    <dgm:pt modelId="{C73C5E8A-DC80-41B8-B490-D5D6B043D669}" type="asst">
      <dgm:prSet custT="1"/>
      <dgm:spPr>
        <a:xfrm>
          <a:off x="1848049" y="3142646"/>
          <a:ext cx="671874" cy="240610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درمان دارویی در صورت نیاز و ارزیابی دوباره در عرض 2 هفته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009D24E-7005-45B0-AEFC-CCA9AAD84F9A}" type="parTrans" cxnId="{F31F6AB8-BF7F-44CA-92E0-C5F9998D1680}">
      <dgm:prSet/>
      <dgm:spPr>
        <a:xfrm>
          <a:off x="2519924" y="2896247"/>
          <a:ext cx="495832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287E894-9BC4-4C79-BC0C-A09830813270}" type="sibTrans" cxnId="{F31F6AB8-BF7F-44CA-92E0-C5F9998D1680}">
      <dgm:prSet/>
      <dgm:spPr/>
      <dgm:t>
        <a:bodyPr/>
        <a:lstStyle/>
        <a:p>
          <a:endParaRPr lang="en-US"/>
        </a:p>
      </dgm:t>
    </dgm:pt>
    <dgm:pt modelId="{E7596B21-7048-4B39-BE3A-C3334A441A49}">
      <dgm:prSet custT="1"/>
      <dgm:spPr>
        <a:xfrm>
          <a:off x="2296593" y="3629656"/>
          <a:ext cx="635459" cy="271759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7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بدتر شدن علایم</a:t>
          </a:r>
          <a:endParaRPr lang="en-US" sz="7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Nazanin" panose="00000400000000000000" pitchFamily="2" charset="-78"/>
          </a:endParaRPr>
        </a:p>
      </dgm:t>
    </dgm:pt>
    <dgm:pt modelId="{C13BED7F-0F7D-4A59-B04E-B14455156E0B}" type="parTrans" cxnId="{B5FFE275-19EC-498A-860A-066E2E43BB62}">
      <dgm:prSet/>
      <dgm:spPr>
        <a:xfrm>
          <a:off x="2183986" y="3383256"/>
          <a:ext cx="430335" cy="24639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021C8065-4589-4647-9B4A-352CC9B45D6E}" type="sibTrans" cxnId="{B5FFE275-19EC-498A-860A-066E2E43BB62}">
      <dgm:prSet/>
      <dgm:spPr/>
      <dgm:t>
        <a:bodyPr/>
        <a:lstStyle/>
        <a:p>
          <a:endParaRPr lang="en-US"/>
        </a:p>
      </dgm:t>
    </dgm:pt>
    <dgm:pt modelId="{A936F8DA-2ACB-4F3C-A629-921DEFDE3CCA}">
      <dgm:prSet custT="1"/>
      <dgm:spPr>
        <a:xfrm>
          <a:off x="1373266" y="3629656"/>
          <a:ext cx="653850" cy="279727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بهبود علایم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D0323E3-EB4D-415D-90CA-A19DAF286BC8}" type="parTrans" cxnId="{4AA609DE-AC60-44AC-AF30-8A6FAEEC4B8A}">
      <dgm:prSet/>
      <dgm:spPr>
        <a:xfrm>
          <a:off x="1700192" y="3383256"/>
          <a:ext cx="483794" cy="24639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0D2D824-6EC5-4314-9478-3B51FBC87204}" type="sibTrans" cxnId="{4AA609DE-AC60-44AC-AF30-8A6FAEEC4B8A}">
      <dgm:prSet/>
      <dgm:spPr/>
      <dgm:t>
        <a:bodyPr/>
        <a:lstStyle/>
        <a:p>
          <a:endParaRPr lang="en-US"/>
        </a:p>
      </dgm:t>
    </dgm:pt>
    <dgm:pt modelId="{B9A51A29-24D3-4C28-9148-CC5E5138A4CE}" type="asst">
      <dgm:prSet custT="1"/>
      <dgm:spPr>
        <a:xfrm>
          <a:off x="1834358" y="4117301"/>
          <a:ext cx="696260" cy="30163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ارجاع به سطح دو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02D1B76-CCAE-4F86-AD9F-083939AFA974}" type="parTrans" cxnId="{85860E8E-860E-4541-BB65-D8B9EDD2B948}">
      <dgm:prSet/>
      <dgm:spPr>
        <a:xfrm>
          <a:off x="2484898" y="3901416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5C246A52-F0D8-4A85-82CD-E9D852AC18FC}" type="sibTrans" cxnId="{85860E8E-860E-4541-BB65-D8B9EDD2B948}">
      <dgm:prSet/>
      <dgm:spPr/>
      <dgm:t>
        <a:bodyPr/>
        <a:lstStyle/>
        <a:p>
          <a:endParaRPr lang="en-US"/>
        </a:p>
      </dgm:t>
    </dgm:pt>
    <dgm:pt modelId="{E6E66BAC-4B16-4CAC-B1E5-82B96755FC46}" type="asst">
      <dgm:prSet custT="1"/>
      <dgm:spPr>
        <a:xfrm>
          <a:off x="816473" y="4115741"/>
          <a:ext cx="800013" cy="320695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fa-IR" sz="6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ارزیابی مطابق فلوچارت غربالگری</a:t>
          </a:r>
          <a:endParaRPr lang="en-US" sz="6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2C04815-9EA2-4CC7-98C4-8B3289F507CA}" type="parTrans" cxnId="{0BF602A9-34EB-4F73-9D15-E97B7215C805}">
      <dgm:prSet/>
      <dgm:spPr>
        <a:xfrm>
          <a:off x="1570767" y="3909384"/>
          <a:ext cx="91440" cy="366704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485FC1C9-6999-4AAE-93AF-B2052A3F5761}" type="sibTrans" cxnId="{0BF602A9-34EB-4F73-9D15-E97B7215C805}">
      <dgm:prSet/>
      <dgm:spPr/>
      <dgm:t>
        <a:bodyPr/>
        <a:lstStyle/>
        <a:p>
          <a:pPr rtl="1"/>
          <a:endParaRPr lang="fa-IR"/>
        </a:p>
      </dgm:t>
    </dgm:pt>
    <dgm:pt modelId="{B5250D8C-8349-4CDC-B679-07DB89340342}" type="asst">
      <dgm:prSet custT="1"/>
      <dgm:spPr/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کمتر از 3 سال از اولین تماس جنسی</a:t>
          </a:r>
          <a:endParaRPr lang="en-US" sz="800" b="1" dirty="0"/>
        </a:p>
      </dgm:t>
    </dgm:pt>
    <dgm:pt modelId="{AE04D47B-DF03-4958-9E88-105E293892F6}" type="parTrans" cxnId="{39EEE521-1CDC-4237-AB17-F612F986EE17}">
      <dgm:prSet/>
      <dgm:spPr/>
      <dgm:t>
        <a:bodyPr/>
        <a:lstStyle/>
        <a:p>
          <a:endParaRPr lang="en-US"/>
        </a:p>
      </dgm:t>
    </dgm:pt>
    <dgm:pt modelId="{D19CAE20-19C4-42D6-B020-203D085F66F2}" type="sibTrans" cxnId="{39EEE521-1CDC-4237-AB17-F612F986EE17}">
      <dgm:prSet/>
      <dgm:spPr/>
      <dgm:t>
        <a:bodyPr/>
        <a:lstStyle/>
        <a:p>
          <a:endParaRPr lang="en-US"/>
        </a:p>
      </dgm:t>
    </dgm:pt>
    <dgm:pt modelId="{423D7770-0D53-4BC9-8C7C-893FBA15E7CD}" type="asst">
      <dgm:prSet custT="1"/>
      <dgm:spPr/>
      <dgm:t>
        <a:bodyPr/>
        <a:lstStyle/>
        <a:p>
          <a:pPr rtl="1"/>
          <a:r>
            <a:rPr lang="fa-IR" sz="600" b="1" dirty="0">
              <a:cs typeface="B Nazanin" pitchFamily="2" charset="-78"/>
            </a:rPr>
            <a:t>ارزیابی موارزد زیر:</a:t>
          </a:r>
        </a:p>
        <a:p>
          <a:pPr rtl="1"/>
          <a:r>
            <a:rPr lang="fa-IR" sz="600" b="1" dirty="0">
              <a:cs typeface="B Nazanin" pitchFamily="2" charset="-78"/>
            </a:rPr>
            <a:t>فاصله از اولین تماس جنسی</a:t>
          </a:r>
        </a:p>
        <a:p>
          <a:pPr rtl="1"/>
          <a:r>
            <a:rPr lang="fa-IR" sz="600" b="1" dirty="0">
              <a:cs typeface="B Nazanin" pitchFamily="2" charset="-78"/>
            </a:rPr>
            <a:t>فاصله از غربالگری پیشین</a:t>
          </a:r>
        </a:p>
      </dgm:t>
    </dgm:pt>
    <dgm:pt modelId="{654BB445-2BDD-40CD-AE93-B4C13CF8DF91}" type="parTrans" cxnId="{D747042A-EE71-470A-89A1-A74873D25662}">
      <dgm:prSet/>
      <dgm:spPr/>
      <dgm:t>
        <a:bodyPr/>
        <a:lstStyle/>
        <a:p>
          <a:endParaRPr lang="en-US"/>
        </a:p>
      </dgm:t>
    </dgm:pt>
    <dgm:pt modelId="{A3178198-FC6F-475C-B1CD-7188BFF1E02D}" type="sibTrans" cxnId="{D747042A-EE71-470A-89A1-A74873D25662}">
      <dgm:prSet/>
      <dgm:spPr/>
      <dgm:t>
        <a:bodyPr/>
        <a:lstStyle/>
        <a:p>
          <a:endParaRPr lang="en-US"/>
        </a:p>
      </dgm:t>
    </dgm:pt>
    <dgm:pt modelId="{BE47B96D-56BA-4E80-B638-A77839D30B56}" type="asst">
      <dgm:prSet custT="1"/>
      <dgm:spPr/>
      <dgm:t>
        <a:bodyPr/>
        <a:lstStyle/>
        <a:p>
          <a:pPr rtl="1"/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بیش از 3 سال از اولین تماس جنسی  و بیش از 10 سال از غربالگری</a:t>
          </a:r>
          <a:endParaRPr lang="en-US" sz="800" b="1" dirty="0">
            <a:cs typeface="B Nazanin" pitchFamily="2" charset="-78"/>
          </a:endParaRPr>
        </a:p>
      </dgm:t>
    </dgm:pt>
    <dgm:pt modelId="{09E332E3-0A3F-4885-818E-536392F84EC3}" type="parTrans" cxnId="{2D5DA7B7-0DB1-42FE-A757-D0535386E165}">
      <dgm:prSet/>
      <dgm:spPr/>
      <dgm:t>
        <a:bodyPr/>
        <a:lstStyle/>
        <a:p>
          <a:endParaRPr lang="en-US"/>
        </a:p>
      </dgm:t>
    </dgm:pt>
    <dgm:pt modelId="{F0018673-47D3-4536-971C-51C922CBF3B3}" type="sibTrans" cxnId="{2D5DA7B7-0DB1-42FE-A757-D0535386E165}">
      <dgm:prSet/>
      <dgm:spPr/>
      <dgm:t>
        <a:bodyPr/>
        <a:lstStyle/>
        <a:p>
          <a:endParaRPr lang="en-US"/>
        </a:p>
      </dgm:t>
    </dgm:pt>
    <dgm:pt modelId="{F646D787-375C-47A9-B999-A3AA62261362}">
      <dgm:prSet custT="1"/>
      <dgm:spPr/>
      <dgm:t>
        <a:bodyPr/>
        <a:lstStyle/>
        <a:p>
          <a:r>
            <a:rPr lang="fa-IR" sz="700" b="1" dirty="0">
              <a:cs typeface="B Nazanin" pitchFamily="2" charset="-78"/>
            </a:rPr>
            <a:t>آموزش خود مراقبتی و ارزیابی طی 3 سال</a:t>
          </a:r>
          <a:endParaRPr lang="en-US" sz="700" b="1" dirty="0">
            <a:cs typeface="B Nazanin" pitchFamily="2" charset="-78"/>
          </a:endParaRPr>
        </a:p>
      </dgm:t>
    </dgm:pt>
    <dgm:pt modelId="{47B85CD2-AF33-4775-9127-FD67E8DA74D7}" type="parTrans" cxnId="{FD9F0AC0-89E3-473D-9761-FFC770EEA179}">
      <dgm:prSet/>
      <dgm:spPr/>
      <dgm:t>
        <a:bodyPr/>
        <a:lstStyle/>
        <a:p>
          <a:endParaRPr lang="en-US"/>
        </a:p>
      </dgm:t>
    </dgm:pt>
    <dgm:pt modelId="{30B07E04-3E88-4C47-A40F-889352C2365C}" type="sibTrans" cxnId="{FD9F0AC0-89E3-473D-9761-FFC770EEA179}">
      <dgm:prSet/>
      <dgm:spPr/>
      <dgm:t>
        <a:bodyPr/>
        <a:lstStyle/>
        <a:p>
          <a:endParaRPr lang="en-US"/>
        </a:p>
      </dgm:t>
    </dgm:pt>
    <dgm:pt modelId="{613DE75A-E291-4C17-8A27-B24C7BDCAE6E}">
      <dgm:prSet custT="1"/>
      <dgm:spPr/>
      <dgm:t>
        <a:bodyPr/>
        <a:lstStyle/>
        <a:p>
          <a:r>
            <a:rPr lang="fa-IR" sz="700" b="1" dirty="0">
              <a:cs typeface="B Nazanin" pitchFamily="2" charset="-78"/>
            </a:rPr>
            <a:t>ارجاع به ماما</a:t>
          </a:r>
          <a:endParaRPr lang="en-US" sz="700" b="1" dirty="0">
            <a:cs typeface="B Nazanin" pitchFamily="2" charset="-78"/>
          </a:endParaRPr>
        </a:p>
      </dgm:t>
    </dgm:pt>
    <dgm:pt modelId="{4F491702-2266-4963-97AF-FBA8B2BBC8DC}" type="parTrans" cxnId="{1A4FF54E-0E73-443C-AD3F-888C3CB4ED82}">
      <dgm:prSet/>
      <dgm:spPr/>
      <dgm:t>
        <a:bodyPr/>
        <a:lstStyle/>
        <a:p>
          <a:endParaRPr lang="en-US"/>
        </a:p>
      </dgm:t>
    </dgm:pt>
    <dgm:pt modelId="{EC1D242B-3FA3-43C2-824F-FEC5358DBE5C}" type="sibTrans" cxnId="{1A4FF54E-0E73-443C-AD3F-888C3CB4ED82}">
      <dgm:prSet/>
      <dgm:spPr/>
      <dgm:t>
        <a:bodyPr/>
        <a:lstStyle/>
        <a:p>
          <a:endParaRPr lang="en-US"/>
        </a:p>
      </dgm:t>
    </dgm:pt>
    <dgm:pt modelId="{385151DC-440E-4BFB-BA83-26EBB45A0397}">
      <dgm:prSet custT="1"/>
      <dgm:spPr/>
      <dgm:t>
        <a:bodyPr/>
        <a:lstStyle/>
        <a:p>
          <a:pPr rtl="1"/>
          <a:r>
            <a:rPr lang="fa-IR" sz="600" b="1" dirty="0">
              <a:cs typeface="B Nazanin" pitchFamily="2" charset="-78"/>
            </a:rPr>
            <a:t>ارزیابی مطابق فلوچارت غربالگری</a:t>
          </a:r>
          <a:endParaRPr lang="en-US" sz="600" b="1" dirty="0">
            <a:cs typeface="B Nazanin" pitchFamily="2" charset="-78"/>
          </a:endParaRPr>
        </a:p>
      </dgm:t>
    </dgm:pt>
    <dgm:pt modelId="{0FCEEB7E-95FB-4AA1-94FA-2AC84B09981D}" type="parTrans" cxnId="{40311F31-D723-4FB1-A75D-172C0FB5C963}">
      <dgm:prSet/>
      <dgm:spPr/>
      <dgm:t>
        <a:bodyPr/>
        <a:lstStyle/>
        <a:p>
          <a:endParaRPr lang="en-US"/>
        </a:p>
      </dgm:t>
    </dgm:pt>
    <dgm:pt modelId="{198C568B-4054-49EA-932D-BD4AB59A15D3}" type="sibTrans" cxnId="{40311F31-D723-4FB1-A75D-172C0FB5C963}">
      <dgm:prSet/>
      <dgm:spPr/>
      <dgm:t>
        <a:bodyPr/>
        <a:lstStyle/>
        <a:p>
          <a:endParaRPr lang="en-US"/>
        </a:p>
      </dgm:t>
    </dgm:pt>
    <dgm:pt modelId="{FF67BD2A-CB47-41D5-BBBF-7978B444FC22}">
      <dgm:prSet/>
      <dgm:spPr/>
      <dgm:t>
        <a:bodyPr/>
        <a:lstStyle/>
        <a:p>
          <a:pPr rtl="1"/>
          <a:r>
            <a:rPr lang="fa-IR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بیش از 3 سال از اولین تماس جنسی </a:t>
          </a:r>
          <a:r>
            <a:rPr lang="fa-IR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و</a:t>
          </a:r>
          <a:r>
            <a:rPr lang="fa-IR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Nazanin" panose="00000400000000000000" pitchFamily="2" charset="-78"/>
            </a:rPr>
            <a:t> کمتر از 10 سال از غربالگری</a:t>
          </a:r>
          <a:endParaRPr lang="en-US" dirty="0"/>
        </a:p>
      </dgm:t>
    </dgm:pt>
    <dgm:pt modelId="{F658E9D8-363B-4CCB-BDA6-CCC6B71072A0}" type="parTrans" cxnId="{695A91E0-E00B-4116-80DF-5C86DA2B4EA2}">
      <dgm:prSet/>
      <dgm:spPr/>
      <dgm:t>
        <a:bodyPr/>
        <a:lstStyle/>
        <a:p>
          <a:endParaRPr lang="en-US"/>
        </a:p>
      </dgm:t>
    </dgm:pt>
    <dgm:pt modelId="{E761C159-A577-4766-A32F-6002DD445256}" type="sibTrans" cxnId="{695A91E0-E00B-4116-80DF-5C86DA2B4EA2}">
      <dgm:prSet/>
      <dgm:spPr/>
      <dgm:t>
        <a:bodyPr/>
        <a:lstStyle/>
        <a:p>
          <a:endParaRPr lang="en-US"/>
        </a:p>
      </dgm:t>
    </dgm:pt>
    <dgm:pt modelId="{417CD040-95E3-4BF5-8D14-C89AD7349807}">
      <dgm:prSet custT="1"/>
      <dgm:spPr/>
      <dgm:t>
        <a:bodyPr/>
        <a:lstStyle/>
        <a:p>
          <a:pPr rtl="1"/>
          <a:r>
            <a:rPr lang="fa-IR" sz="800" b="1" dirty="0">
              <a:cs typeface="B Nazanin" pitchFamily="2" charset="-78"/>
            </a:rPr>
            <a:t>آموزش خود مراقبتی و ارزیابی طی  5 سال</a:t>
          </a:r>
          <a:endParaRPr lang="en-US" sz="800" b="1" dirty="0"/>
        </a:p>
      </dgm:t>
    </dgm:pt>
    <dgm:pt modelId="{3E5C82E7-7533-4921-B5D0-F83A40F993CE}" type="parTrans" cxnId="{E5746038-7E57-43FE-A8A6-DFC20A27A5D6}">
      <dgm:prSet/>
      <dgm:spPr/>
      <dgm:t>
        <a:bodyPr/>
        <a:lstStyle/>
        <a:p>
          <a:endParaRPr lang="en-US"/>
        </a:p>
      </dgm:t>
    </dgm:pt>
    <dgm:pt modelId="{B5BCE1C5-ECD6-43D5-A831-09AF58E65D41}" type="sibTrans" cxnId="{E5746038-7E57-43FE-A8A6-DFC20A27A5D6}">
      <dgm:prSet/>
      <dgm:spPr/>
      <dgm:t>
        <a:bodyPr/>
        <a:lstStyle/>
        <a:p>
          <a:endParaRPr lang="en-US"/>
        </a:p>
      </dgm:t>
    </dgm:pt>
    <dgm:pt modelId="{79537144-CDF5-4A96-B64E-257B994E003B}" type="pres">
      <dgm:prSet presAssocID="{602E6588-CE2F-415C-94B0-AC0226E43CA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2A74647-9EDB-45B7-A56C-FD38850157E1}" type="pres">
      <dgm:prSet presAssocID="{15CC83BB-6C67-4EFB-BA7A-D1448E48F0AF}" presName="hierRoot1" presStyleCnt="0">
        <dgm:presLayoutVars>
          <dgm:hierBranch val="init"/>
        </dgm:presLayoutVars>
      </dgm:prSet>
      <dgm:spPr/>
    </dgm:pt>
    <dgm:pt modelId="{F08E9809-A42D-4F22-82B4-3879892F3343}" type="pres">
      <dgm:prSet presAssocID="{15CC83BB-6C67-4EFB-BA7A-D1448E48F0AF}" presName="rootComposite1" presStyleCnt="0"/>
      <dgm:spPr/>
    </dgm:pt>
    <dgm:pt modelId="{05A7624C-9BE3-40AF-B0B4-927039C494A0}" type="pres">
      <dgm:prSet presAssocID="{15CC83BB-6C67-4EFB-BA7A-D1448E48F0AF}" presName="rootText1" presStyleLbl="node0" presStyleIdx="0" presStyleCnt="1" custScaleX="412956" custScaleY="189992" custLinFactNeighborX="18657" custLinFactNeighborY="-41072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CADB93B8-1180-49A3-81E5-023D1274E5F0}" type="pres">
      <dgm:prSet presAssocID="{15CC83BB-6C67-4EFB-BA7A-D1448E48F0A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FEB23DD-5D8A-4E0E-85A2-60CFE2C30B53}" type="pres">
      <dgm:prSet presAssocID="{15CC83BB-6C67-4EFB-BA7A-D1448E48F0AF}" presName="hierChild2" presStyleCnt="0"/>
      <dgm:spPr/>
    </dgm:pt>
    <dgm:pt modelId="{7F22633F-6209-4CC7-8AC5-BEAC4B87CE64}" type="pres">
      <dgm:prSet presAssocID="{0F154F48-E59A-4E37-B7FD-DCB689A41276}" presName="Name37" presStyleLbl="parChTrans1D2" presStyleIdx="0" presStyleCnt="1"/>
      <dgm:spPr>
        <a:custGeom>
          <a:avLst/>
          <a:gdLst/>
          <a:ahLst/>
          <a:cxnLst/>
          <a:rect l="0" t="0" r="0" b="0"/>
          <a:pathLst>
            <a:path>
              <a:moveTo>
                <a:pt x="311442" y="0"/>
              </a:moveTo>
              <a:lnTo>
                <a:pt x="311442" y="84908"/>
              </a:lnTo>
              <a:lnTo>
                <a:pt x="0" y="84908"/>
              </a:lnTo>
              <a:lnTo>
                <a:pt x="0" y="1690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CB641B4-552A-4276-B1AB-6E8DB666F26C}" type="pres">
      <dgm:prSet presAssocID="{EACB5010-0241-4DD2-979D-2E661E5BCCC9}" presName="hierRoot2" presStyleCnt="0">
        <dgm:presLayoutVars>
          <dgm:hierBranch val="init"/>
        </dgm:presLayoutVars>
      </dgm:prSet>
      <dgm:spPr/>
    </dgm:pt>
    <dgm:pt modelId="{6FD32163-D1BD-4F39-B032-4AD0AA6ABE94}" type="pres">
      <dgm:prSet presAssocID="{EACB5010-0241-4DD2-979D-2E661E5BCCC9}" presName="rootComposite" presStyleCnt="0"/>
      <dgm:spPr/>
    </dgm:pt>
    <dgm:pt modelId="{D0AAE0B0-3E32-4C5A-A2B6-A2A29635A746}" type="pres">
      <dgm:prSet presAssocID="{EACB5010-0241-4DD2-979D-2E661E5BCCC9}" presName="rootText" presStyleLbl="node2" presStyleIdx="0" presStyleCnt="1" custScaleX="386478" custScaleY="34433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A1CB657-B79A-40C9-99D6-5C6C76A3A1B5}" type="pres">
      <dgm:prSet presAssocID="{EACB5010-0241-4DD2-979D-2E661E5BCCC9}" presName="rootConnector" presStyleLbl="node2" presStyleIdx="0" presStyleCnt="1"/>
      <dgm:spPr/>
      <dgm:t>
        <a:bodyPr/>
        <a:lstStyle/>
        <a:p>
          <a:endParaRPr lang="en-US"/>
        </a:p>
      </dgm:t>
    </dgm:pt>
    <dgm:pt modelId="{CB42ED4B-96C7-4E7D-B0A4-6EB270B84349}" type="pres">
      <dgm:prSet presAssocID="{EACB5010-0241-4DD2-979D-2E661E5BCCC9}" presName="hierChild4" presStyleCnt="0"/>
      <dgm:spPr/>
    </dgm:pt>
    <dgm:pt modelId="{C2C1870C-50A0-431D-A1FB-D0AC704D9C7C}" type="pres">
      <dgm:prSet presAssocID="{5AE67B41-D0B0-43FE-BB5B-D7F123162A95}" presName="Name37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1227906" y="0"/>
              </a:moveTo>
              <a:lnTo>
                <a:pt x="1227906" y="83704"/>
              </a:lnTo>
              <a:lnTo>
                <a:pt x="0" y="83704"/>
              </a:lnTo>
              <a:lnTo>
                <a:pt x="0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A56D9B1-BC79-456D-BCD8-C2658E89ADD7}" type="pres">
      <dgm:prSet presAssocID="{6F1163F4-CB62-4635-8231-37A5D497434B}" presName="hierRoot2" presStyleCnt="0">
        <dgm:presLayoutVars>
          <dgm:hierBranch val="init"/>
        </dgm:presLayoutVars>
      </dgm:prSet>
      <dgm:spPr/>
    </dgm:pt>
    <dgm:pt modelId="{36DA9983-7A6A-4A3F-A53B-3D202ACB26D1}" type="pres">
      <dgm:prSet presAssocID="{6F1163F4-CB62-4635-8231-37A5D497434B}" presName="rootComposite" presStyleCnt="0"/>
      <dgm:spPr/>
    </dgm:pt>
    <dgm:pt modelId="{408BAD72-358B-4915-898E-011005F9F66F}" type="pres">
      <dgm:prSet presAssocID="{6F1163F4-CB62-4635-8231-37A5D497434B}" presName="rootText" presStyleLbl="node3" presStyleIdx="0" presStyleCnt="2" custScaleX="66201" custScaleY="86771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D07AEE85-A1F5-4D4E-8C35-2D63A48B2F05}" type="pres">
      <dgm:prSet presAssocID="{6F1163F4-CB62-4635-8231-37A5D497434B}" presName="rootConnector" presStyleLbl="node3" presStyleIdx="0" presStyleCnt="2"/>
      <dgm:spPr/>
      <dgm:t>
        <a:bodyPr/>
        <a:lstStyle/>
        <a:p>
          <a:endParaRPr lang="en-US"/>
        </a:p>
      </dgm:t>
    </dgm:pt>
    <dgm:pt modelId="{29A6263C-7DF8-4B24-B96E-EE2368A603EF}" type="pres">
      <dgm:prSet presAssocID="{6F1163F4-CB62-4635-8231-37A5D497434B}" presName="hierChild4" presStyleCnt="0"/>
      <dgm:spPr/>
    </dgm:pt>
    <dgm:pt modelId="{F7759C9B-5D93-43C4-8C03-AC47F53B606A}" type="pres">
      <dgm:prSet presAssocID="{6F1163F4-CB62-4635-8231-37A5D497434B}" presName="hierChild5" presStyleCnt="0"/>
      <dgm:spPr/>
    </dgm:pt>
    <dgm:pt modelId="{608F2138-6852-4943-A920-D6B0D79B8C1D}" type="pres">
      <dgm:prSet presAssocID="{654BB445-2BDD-40CD-AE93-B4C13CF8DF91}" presName="Name111" presStyleLbl="parChTrans1D4" presStyleIdx="0" presStyleCnt="17"/>
      <dgm:spPr/>
      <dgm:t>
        <a:bodyPr/>
        <a:lstStyle/>
        <a:p>
          <a:endParaRPr lang="en-US"/>
        </a:p>
      </dgm:t>
    </dgm:pt>
    <dgm:pt modelId="{2D6F4074-6A34-4719-8271-77A69627709A}" type="pres">
      <dgm:prSet presAssocID="{423D7770-0D53-4BC9-8C7C-893FBA15E7CD}" presName="hierRoot3" presStyleCnt="0">
        <dgm:presLayoutVars>
          <dgm:hierBranch val="init"/>
        </dgm:presLayoutVars>
      </dgm:prSet>
      <dgm:spPr/>
    </dgm:pt>
    <dgm:pt modelId="{C0407B2B-4E17-41AA-8631-CC49635307A2}" type="pres">
      <dgm:prSet presAssocID="{423D7770-0D53-4BC9-8C7C-893FBA15E7CD}" presName="rootComposite3" presStyleCnt="0"/>
      <dgm:spPr/>
    </dgm:pt>
    <dgm:pt modelId="{6FA05C08-60AE-429D-BDE2-EB2170C6E8DD}" type="pres">
      <dgm:prSet presAssocID="{423D7770-0D53-4BC9-8C7C-893FBA15E7CD}" presName="rootText3" presStyleLbl="asst3" presStyleIdx="0" presStyleCnt="4" custScaleX="128629" custScaleY="154408" custLinFactNeighborX="17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843636-2EC1-4373-93E4-1DA81B819E83}" type="pres">
      <dgm:prSet presAssocID="{423D7770-0D53-4BC9-8C7C-893FBA15E7CD}" presName="rootConnector3" presStyleLbl="asst3" presStyleIdx="0" presStyleCnt="4"/>
      <dgm:spPr/>
      <dgm:t>
        <a:bodyPr/>
        <a:lstStyle/>
        <a:p>
          <a:endParaRPr lang="en-US"/>
        </a:p>
      </dgm:t>
    </dgm:pt>
    <dgm:pt modelId="{8616AE32-60C1-4F0A-810A-898958CB2445}" type="pres">
      <dgm:prSet presAssocID="{423D7770-0D53-4BC9-8C7C-893FBA15E7CD}" presName="hierChild6" presStyleCnt="0"/>
      <dgm:spPr/>
    </dgm:pt>
    <dgm:pt modelId="{810C9E67-BB79-47F9-84C5-B0B90AA64212}" type="pres">
      <dgm:prSet presAssocID="{F658E9D8-363B-4CCB-BDA6-CCC6B71072A0}" presName="Name37" presStyleLbl="parChTrans1D4" presStyleIdx="1" presStyleCnt="17"/>
      <dgm:spPr/>
      <dgm:t>
        <a:bodyPr/>
        <a:lstStyle/>
        <a:p>
          <a:endParaRPr lang="en-US"/>
        </a:p>
      </dgm:t>
    </dgm:pt>
    <dgm:pt modelId="{D75ACB45-FC57-4A08-BC82-E02ED06BF533}" type="pres">
      <dgm:prSet presAssocID="{FF67BD2A-CB47-41D5-BBBF-7978B444FC22}" presName="hierRoot2" presStyleCnt="0">
        <dgm:presLayoutVars>
          <dgm:hierBranch val="init"/>
        </dgm:presLayoutVars>
      </dgm:prSet>
      <dgm:spPr/>
    </dgm:pt>
    <dgm:pt modelId="{D941B0CD-AF3E-4B2D-8F8F-039F9FF91885}" type="pres">
      <dgm:prSet presAssocID="{FF67BD2A-CB47-41D5-BBBF-7978B444FC22}" presName="rootComposite" presStyleCnt="0"/>
      <dgm:spPr/>
    </dgm:pt>
    <dgm:pt modelId="{6735A174-F5E9-40D5-B31B-999D789B205F}" type="pres">
      <dgm:prSet presAssocID="{FF67BD2A-CB47-41D5-BBBF-7978B444FC22}" presName="rootText" presStyleLbl="node4" presStyleIdx="0" presStyleCnt="9" custScaleX="139154" custScaleY="615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3236A8-90BE-4939-8905-7540D782C70A}" type="pres">
      <dgm:prSet presAssocID="{FF67BD2A-CB47-41D5-BBBF-7978B444FC22}" presName="rootConnector" presStyleLbl="node4" presStyleIdx="0" presStyleCnt="9"/>
      <dgm:spPr/>
      <dgm:t>
        <a:bodyPr/>
        <a:lstStyle/>
        <a:p>
          <a:endParaRPr lang="en-US"/>
        </a:p>
      </dgm:t>
    </dgm:pt>
    <dgm:pt modelId="{7E97BAF1-6945-441C-A8AD-1FB41D9AAB9B}" type="pres">
      <dgm:prSet presAssocID="{FF67BD2A-CB47-41D5-BBBF-7978B444FC22}" presName="hierChild4" presStyleCnt="0"/>
      <dgm:spPr/>
    </dgm:pt>
    <dgm:pt modelId="{8D028FC8-0F58-4AEA-A692-4C1E68620559}" type="pres">
      <dgm:prSet presAssocID="{3E5C82E7-7533-4921-B5D0-F83A40F993CE}" presName="Name37" presStyleLbl="parChTrans1D4" presStyleIdx="2" presStyleCnt="17"/>
      <dgm:spPr/>
      <dgm:t>
        <a:bodyPr/>
        <a:lstStyle/>
        <a:p>
          <a:endParaRPr lang="en-US"/>
        </a:p>
      </dgm:t>
    </dgm:pt>
    <dgm:pt modelId="{82AD8FB4-6810-4069-9F88-42AF95BA15C7}" type="pres">
      <dgm:prSet presAssocID="{417CD040-95E3-4BF5-8D14-C89AD7349807}" presName="hierRoot2" presStyleCnt="0">
        <dgm:presLayoutVars>
          <dgm:hierBranch val="init"/>
        </dgm:presLayoutVars>
      </dgm:prSet>
      <dgm:spPr/>
    </dgm:pt>
    <dgm:pt modelId="{C4C74DE0-CF2E-464A-A6BB-B67E465B0818}" type="pres">
      <dgm:prSet presAssocID="{417CD040-95E3-4BF5-8D14-C89AD7349807}" presName="rootComposite" presStyleCnt="0"/>
      <dgm:spPr/>
    </dgm:pt>
    <dgm:pt modelId="{6B9BA5EC-63CE-4553-B56D-2809DB12D8E0}" type="pres">
      <dgm:prSet presAssocID="{417CD040-95E3-4BF5-8D14-C89AD7349807}" presName="rootText" presStyleLbl="node4" presStyleIdx="1" presStyleCnt="9" custScaleX="153826" custScaleY="149623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E10570B-3FB9-43CE-A22D-831EED42E664}" type="pres">
      <dgm:prSet presAssocID="{417CD040-95E3-4BF5-8D14-C89AD7349807}" presName="rootConnector" presStyleLbl="node4" presStyleIdx="1" presStyleCnt="9"/>
      <dgm:spPr/>
      <dgm:t>
        <a:bodyPr/>
        <a:lstStyle/>
        <a:p>
          <a:endParaRPr lang="en-US"/>
        </a:p>
      </dgm:t>
    </dgm:pt>
    <dgm:pt modelId="{C0D3F642-1287-4349-B371-7A68E894808A}" type="pres">
      <dgm:prSet presAssocID="{417CD040-95E3-4BF5-8D14-C89AD7349807}" presName="hierChild4" presStyleCnt="0"/>
      <dgm:spPr/>
    </dgm:pt>
    <dgm:pt modelId="{AFCB63C9-F61D-4325-A2E9-D61DDBF33E2C}" type="pres">
      <dgm:prSet presAssocID="{417CD040-95E3-4BF5-8D14-C89AD7349807}" presName="hierChild5" presStyleCnt="0"/>
      <dgm:spPr/>
    </dgm:pt>
    <dgm:pt modelId="{62708FCE-2F89-45FD-86D0-2354105AAD18}" type="pres">
      <dgm:prSet presAssocID="{FF67BD2A-CB47-41D5-BBBF-7978B444FC22}" presName="hierChild5" presStyleCnt="0"/>
      <dgm:spPr/>
    </dgm:pt>
    <dgm:pt modelId="{970BB7EB-20DD-4211-A8CD-EA752006F08D}" type="pres">
      <dgm:prSet presAssocID="{423D7770-0D53-4BC9-8C7C-893FBA15E7CD}" presName="hierChild7" presStyleCnt="0"/>
      <dgm:spPr/>
    </dgm:pt>
    <dgm:pt modelId="{D6D34B6D-E1E8-4660-9B2A-D97D186660C9}" type="pres">
      <dgm:prSet presAssocID="{09E332E3-0A3F-4885-818E-536392F84EC3}" presName="Name111" presStyleLbl="parChTrans1D4" presStyleIdx="3" presStyleCnt="17"/>
      <dgm:spPr/>
      <dgm:t>
        <a:bodyPr/>
        <a:lstStyle/>
        <a:p>
          <a:endParaRPr lang="en-US"/>
        </a:p>
      </dgm:t>
    </dgm:pt>
    <dgm:pt modelId="{611FA91A-6DBE-49CE-AB02-0E030D631C66}" type="pres">
      <dgm:prSet presAssocID="{BE47B96D-56BA-4E80-B638-A77839D30B56}" presName="hierRoot3" presStyleCnt="0">
        <dgm:presLayoutVars>
          <dgm:hierBranch val="init"/>
        </dgm:presLayoutVars>
      </dgm:prSet>
      <dgm:spPr/>
    </dgm:pt>
    <dgm:pt modelId="{1B4CA468-C1E6-4BC2-84A1-E17113B99AB0}" type="pres">
      <dgm:prSet presAssocID="{BE47B96D-56BA-4E80-B638-A77839D30B56}" presName="rootComposite3" presStyleCnt="0"/>
      <dgm:spPr/>
    </dgm:pt>
    <dgm:pt modelId="{AD7C9469-C357-46A0-BCDE-9BED8DF89A1F}" type="pres">
      <dgm:prSet presAssocID="{BE47B96D-56BA-4E80-B638-A77839D30B56}" presName="rootText3" presStyleLbl="asst3" presStyleIdx="1" presStyleCnt="4" custScaleX="123152" custScaleY="185968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4453574E-BF08-4C0D-B11D-00E5F1F30615}" type="pres">
      <dgm:prSet presAssocID="{BE47B96D-56BA-4E80-B638-A77839D30B56}" presName="rootConnector3" presStyleLbl="asst3" presStyleIdx="1" presStyleCnt="4"/>
      <dgm:spPr/>
      <dgm:t>
        <a:bodyPr/>
        <a:lstStyle/>
        <a:p>
          <a:endParaRPr lang="en-US"/>
        </a:p>
      </dgm:t>
    </dgm:pt>
    <dgm:pt modelId="{5265364E-05F0-4A02-9DF9-1FF010948BD4}" type="pres">
      <dgm:prSet presAssocID="{BE47B96D-56BA-4E80-B638-A77839D30B56}" presName="hierChild6" presStyleCnt="0"/>
      <dgm:spPr/>
    </dgm:pt>
    <dgm:pt modelId="{B051A047-5E59-4A84-BE05-8F8BF01527E2}" type="pres">
      <dgm:prSet presAssocID="{4F491702-2266-4963-97AF-FBA8B2BBC8DC}" presName="Name37" presStyleLbl="parChTrans1D4" presStyleIdx="4" presStyleCnt="17"/>
      <dgm:spPr/>
      <dgm:t>
        <a:bodyPr/>
        <a:lstStyle/>
        <a:p>
          <a:endParaRPr lang="en-US"/>
        </a:p>
      </dgm:t>
    </dgm:pt>
    <dgm:pt modelId="{8F281AC1-D7FD-48CD-BF62-FAB3BFE8FF8C}" type="pres">
      <dgm:prSet presAssocID="{613DE75A-E291-4C17-8A27-B24C7BDCAE6E}" presName="hierRoot2" presStyleCnt="0">
        <dgm:presLayoutVars>
          <dgm:hierBranch val="init"/>
        </dgm:presLayoutVars>
      </dgm:prSet>
      <dgm:spPr/>
    </dgm:pt>
    <dgm:pt modelId="{E59B0CA8-24B8-4447-AE08-170B3F1E263E}" type="pres">
      <dgm:prSet presAssocID="{613DE75A-E291-4C17-8A27-B24C7BDCAE6E}" presName="rootComposite" presStyleCnt="0"/>
      <dgm:spPr/>
    </dgm:pt>
    <dgm:pt modelId="{AB2E3236-2B7A-44A0-8F81-8E2454451590}" type="pres">
      <dgm:prSet presAssocID="{613DE75A-E291-4C17-8A27-B24C7BDCAE6E}" presName="rootText" presStyleLbl="node4" presStyleIdx="2" presStyleCnt="9" custScaleX="93116" custScaleY="55186" custLinFactNeighborX="10294" custLinFactNeighborY="14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CF0029-FB0B-4716-ACE9-C517ACB502F5}" type="pres">
      <dgm:prSet presAssocID="{613DE75A-E291-4C17-8A27-B24C7BDCAE6E}" presName="rootConnector" presStyleLbl="node4" presStyleIdx="2" presStyleCnt="9"/>
      <dgm:spPr/>
      <dgm:t>
        <a:bodyPr/>
        <a:lstStyle/>
        <a:p>
          <a:endParaRPr lang="en-US"/>
        </a:p>
      </dgm:t>
    </dgm:pt>
    <dgm:pt modelId="{BACDAAC7-5A85-4DFB-8F84-1E8CD3340CCE}" type="pres">
      <dgm:prSet presAssocID="{613DE75A-E291-4C17-8A27-B24C7BDCAE6E}" presName="hierChild4" presStyleCnt="0"/>
      <dgm:spPr/>
    </dgm:pt>
    <dgm:pt modelId="{8DF9C10C-A274-4E97-8EC6-551EDF018F06}" type="pres">
      <dgm:prSet presAssocID="{0FCEEB7E-95FB-4AA1-94FA-2AC84B09981D}" presName="Name37" presStyleLbl="parChTrans1D4" presStyleIdx="5" presStyleCnt="17"/>
      <dgm:spPr/>
      <dgm:t>
        <a:bodyPr/>
        <a:lstStyle/>
        <a:p>
          <a:endParaRPr lang="en-US"/>
        </a:p>
      </dgm:t>
    </dgm:pt>
    <dgm:pt modelId="{89A471B1-52A8-4455-BDE1-339804373660}" type="pres">
      <dgm:prSet presAssocID="{385151DC-440E-4BFB-BA83-26EBB45A0397}" presName="hierRoot2" presStyleCnt="0">
        <dgm:presLayoutVars>
          <dgm:hierBranch val="init"/>
        </dgm:presLayoutVars>
      </dgm:prSet>
      <dgm:spPr/>
    </dgm:pt>
    <dgm:pt modelId="{9B9F34FA-4722-4ECD-B935-0FD76F993E33}" type="pres">
      <dgm:prSet presAssocID="{385151DC-440E-4BFB-BA83-26EBB45A0397}" presName="rootComposite" presStyleCnt="0"/>
      <dgm:spPr/>
    </dgm:pt>
    <dgm:pt modelId="{5F033160-AA55-4071-BC3A-D471E8993337}" type="pres">
      <dgm:prSet presAssocID="{385151DC-440E-4BFB-BA83-26EBB45A0397}" presName="rootText" presStyleLbl="node4" presStyleIdx="3" presStyleCnt="9" custScaleX="133565" custScaleY="105364" custLinFactNeighborX="5147" custLinFactNeighborY="-14706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FD795AB0-1574-428E-9017-A8CCCD88B50A}" type="pres">
      <dgm:prSet presAssocID="{385151DC-440E-4BFB-BA83-26EBB45A0397}" presName="rootConnector" presStyleLbl="node4" presStyleIdx="3" presStyleCnt="9"/>
      <dgm:spPr/>
      <dgm:t>
        <a:bodyPr/>
        <a:lstStyle/>
        <a:p>
          <a:endParaRPr lang="en-US"/>
        </a:p>
      </dgm:t>
    </dgm:pt>
    <dgm:pt modelId="{46E6FC49-661A-43E6-A42C-26D5B803739F}" type="pres">
      <dgm:prSet presAssocID="{385151DC-440E-4BFB-BA83-26EBB45A0397}" presName="hierChild4" presStyleCnt="0"/>
      <dgm:spPr/>
    </dgm:pt>
    <dgm:pt modelId="{C0281014-7D75-4AC2-9372-DA3875136A1C}" type="pres">
      <dgm:prSet presAssocID="{385151DC-440E-4BFB-BA83-26EBB45A0397}" presName="hierChild5" presStyleCnt="0"/>
      <dgm:spPr/>
    </dgm:pt>
    <dgm:pt modelId="{C43CA9AD-07F5-4922-9237-BC01A6618041}" type="pres">
      <dgm:prSet presAssocID="{613DE75A-E291-4C17-8A27-B24C7BDCAE6E}" presName="hierChild5" presStyleCnt="0"/>
      <dgm:spPr/>
    </dgm:pt>
    <dgm:pt modelId="{6BCC169A-87C9-418C-8AD6-72753FFC6D50}" type="pres">
      <dgm:prSet presAssocID="{BE47B96D-56BA-4E80-B638-A77839D30B56}" presName="hierChild7" presStyleCnt="0"/>
      <dgm:spPr/>
    </dgm:pt>
    <dgm:pt modelId="{7F1134DD-11C0-4FA6-A456-8D1C9D09FB51}" type="pres">
      <dgm:prSet presAssocID="{AE04D47B-DF03-4958-9E88-105E293892F6}" presName="Name111" presStyleLbl="parChTrans1D4" presStyleIdx="6" presStyleCnt="17"/>
      <dgm:spPr/>
      <dgm:t>
        <a:bodyPr/>
        <a:lstStyle/>
        <a:p>
          <a:endParaRPr lang="en-US"/>
        </a:p>
      </dgm:t>
    </dgm:pt>
    <dgm:pt modelId="{97FBF75E-F04F-4775-B34A-45D51ADA0A76}" type="pres">
      <dgm:prSet presAssocID="{B5250D8C-8349-4CDC-B679-07DB89340342}" presName="hierRoot3" presStyleCnt="0">
        <dgm:presLayoutVars>
          <dgm:hierBranch val="init"/>
        </dgm:presLayoutVars>
      </dgm:prSet>
      <dgm:spPr/>
    </dgm:pt>
    <dgm:pt modelId="{CBA57F10-D96D-4854-98BC-4C98E61B6DBC}" type="pres">
      <dgm:prSet presAssocID="{B5250D8C-8349-4CDC-B679-07DB89340342}" presName="rootComposite3" presStyleCnt="0"/>
      <dgm:spPr/>
    </dgm:pt>
    <dgm:pt modelId="{7B290995-8903-4E7F-85C9-B44E699A8810}" type="pres">
      <dgm:prSet presAssocID="{B5250D8C-8349-4CDC-B679-07DB89340342}" presName="rootText3" presStyleLbl="asst3" presStyleIdx="2" presStyleCnt="4" custScaleX="200254" custScaleY="82145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5934BA66-2F4A-45D7-AB82-2702B0E54569}" type="pres">
      <dgm:prSet presAssocID="{B5250D8C-8349-4CDC-B679-07DB89340342}" presName="rootConnector3" presStyleLbl="asst3" presStyleIdx="2" presStyleCnt="4"/>
      <dgm:spPr/>
      <dgm:t>
        <a:bodyPr/>
        <a:lstStyle/>
        <a:p>
          <a:endParaRPr lang="en-US"/>
        </a:p>
      </dgm:t>
    </dgm:pt>
    <dgm:pt modelId="{A3838486-9B44-4039-B935-F8FD3A72CF65}" type="pres">
      <dgm:prSet presAssocID="{B5250D8C-8349-4CDC-B679-07DB89340342}" presName="hierChild6" presStyleCnt="0"/>
      <dgm:spPr/>
    </dgm:pt>
    <dgm:pt modelId="{79B7A8FA-BE9F-4FC5-8918-877A6009B4F6}" type="pres">
      <dgm:prSet presAssocID="{47B85CD2-AF33-4775-9127-FD67E8DA74D7}" presName="Name37" presStyleLbl="parChTrans1D4" presStyleIdx="7" presStyleCnt="17"/>
      <dgm:spPr/>
      <dgm:t>
        <a:bodyPr/>
        <a:lstStyle/>
        <a:p>
          <a:endParaRPr lang="en-US"/>
        </a:p>
      </dgm:t>
    </dgm:pt>
    <dgm:pt modelId="{59C9A815-ADDA-4ECC-A8CE-A5DBC34FD65C}" type="pres">
      <dgm:prSet presAssocID="{F646D787-375C-47A9-B999-A3AA62261362}" presName="hierRoot2" presStyleCnt="0">
        <dgm:presLayoutVars>
          <dgm:hierBranch val="init"/>
        </dgm:presLayoutVars>
      </dgm:prSet>
      <dgm:spPr/>
    </dgm:pt>
    <dgm:pt modelId="{5098535A-A698-4639-89C9-8EFEDB217040}" type="pres">
      <dgm:prSet presAssocID="{F646D787-375C-47A9-B999-A3AA62261362}" presName="rootComposite" presStyleCnt="0"/>
      <dgm:spPr/>
    </dgm:pt>
    <dgm:pt modelId="{5F5F91A1-79EC-4577-9195-2EEB33324D7C}" type="pres">
      <dgm:prSet presAssocID="{F646D787-375C-47A9-B999-A3AA62261362}" presName="rootText" presStyleLbl="node4" presStyleIdx="4" presStyleCnt="9" custScaleX="160895" custScaleY="75870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C8FF956-FD0A-44EE-A5CA-E81B85D73450}" type="pres">
      <dgm:prSet presAssocID="{F646D787-375C-47A9-B999-A3AA62261362}" presName="rootConnector" presStyleLbl="node4" presStyleIdx="4" presStyleCnt="9"/>
      <dgm:spPr/>
      <dgm:t>
        <a:bodyPr/>
        <a:lstStyle/>
        <a:p>
          <a:endParaRPr lang="en-US"/>
        </a:p>
      </dgm:t>
    </dgm:pt>
    <dgm:pt modelId="{BF007DCE-1EF0-4874-A2B5-0255F568FCB7}" type="pres">
      <dgm:prSet presAssocID="{F646D787-375C-47A9-B999-A3AA62261362}" presName="hierChild4" presStyleCnt="0"/>
      <dgm:spPr/>
    </dgm:pt>
    <dgm:pt modelId="{16475B65-D230-4A87-98CA-AFB3A7CE49BC}" type="pres">
      <dgm:prSet presAssocID="{F646D787-375C-47A9-B999-A3AA62261362}" presName="hierChild5" presStyleCnt="0"/>
      <dgm:spPr/>
    </dgm:pt>
    <dgm:pt modelId="{C59BFD8A-AB60-4C8D-ACC5-D10127FE5615}" type="pres">
      <dgm:prSet presAssocID="{B5250D8C-8349-4CDC-B679-07DB89340342}" presName="hierChild7" presStyleCnt="0"/>
      <dgm:spPr/>
    </dgm:pt>
    <dgm:pt modelId="{BDC0AFBB-44B1-4513-82C1-3A304AE045E6}" type="pres">
      <dgm:prSet presAssocID="{250BD324-B079-43E0-9F2D-8D733B1AA2BB}" presName="Name37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04"/>
              </a:lnTo>
              <a:lnTo>
                <a:pt x="1233183" y="83704"/>
              </a:lnTo>
              <a:lnTo>
                <a:pt x="1233183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ECC1843-ACC9-4CE2-A2CD-D00BAB56117C}" type="pres">
      <dgm:prSet presAssocID="{97C84677-3C0E-49E6-9AEA-2666A9D277EC}" presName="hierRoot2" presStyleCnt="0">
        <dgm:presLayoutVars>
          <dgm:hierBranch val="init"/>
        </dgm:presLayoutVars>
      </dgm:prSet>
      <dgm:spPr/>
    </dgm:pt>
    <dgm:pt modelId="{B66A36C7-8068-498A-B2F9-A575FDF8FEE1}" type="pres">
      <dgm:prSet presAssocID="{97C84677-3C0E-49E6-9AEA-2666A9D277EC}" presName="rootComposite" presStyleCnt="0"/>
      <dgm:spPr/>
    </dgm:pt>
    <dgm:pt modelId="{5BAB7135-C92F-497B-9318-5936504279DC}" type="pres">
      <dgm:prSet presAssocID="{97C84677-3C0E-49E6-9AEA-2666A9D277EC}" presName="rootText" presStyleLbl="node3" presStyleIdx="1" presStyleCnt="2" custScaleX="60832" custScaleY="58925" custLinFactNeighborX="-63676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ABD9FFFA-A973-456B-91A7-B6F68F02F134}" type="pres">
      <dgm:prSet presAssocID="{97C84677-3C0E-49E6-9AEA-2666A9D277EC}" presName="rootConnector" presStyleLbl="node3" presStyleIdx="1" presStyleCnt="2"/>
      <dgm:spPr/>
      <dgm:t>
        <a:bodyPr/>
        <a:lstStyle/>
        <a:p>
          <a:endParaRPr lang="en-US"/>
        </a:p>
      </dgm:t>
    </dgm:pt>
    <dgm:pt modelId="{C12E798D-5A84-43D0-9800-DCAF1969187A}" type="pres">
      <dgm:prSet presAssocID="{97C84677-3C0E-49E6-9AEA-2666A9D277EC}" presName="hierChild4" presStyleCnt="0"/>
      <dgm:spPr/>
    </dgm:pt>
    <dgm:pt modelId="{76E62D34-C9C2-491C-813A-D13913DAAD48}" type="pres">
      <dgm:prSet presAssocID="{97C84677-3C0E-49E6-9AEA-2666A9D277EC}" presName="hierChild5" presStyleCnt="0"/>
      <dgm:spPr/>
    </dgm:pt>
    <dgm:pt modelId="{E8605352-1C47-4E5F-BC48-0D6CB42D4DD6}" type="pres">
      <dgm:prSet presAssocID="{EE6D95D4-31AB-483A-BB17-29EB939E6D2E}" presName="Name111" presStyleLbl="parChTrans1D4" presStyleIdx="8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564952"/>
              </a:lnTo>
              <a:lnTo>
                <a:pt x="45720" y="564952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544A08BC-6AE5-4E71-9E83-9459CE7336BA}" type="pres">
      <dgm:prSet presAssocID="{19FF8639-96ED-4588-B5CD-D3FB664AF77C}" presName="hierRoot3" presStyleCnt="0">
        <dgm:presLayoutVars>
          <dgm:hierBranch val="init"/>
        </dgm:presLayoutVars>
      </dgm:prSet>
      <dgm:spPr/>
    </dgm:pt>
    <dgm:pt modelId="{C3932CDC-9952-4EA0-BE15-A8D6653641CB}" type="pres">
      <dgm:prSet presAssocID="{19FF8639-96ED-4588-B5CD-D3FB664AF77C}" presName="rootComposite3" presStyleCnt="0"/>
      <dgm:spPr/>
    </dgm:pt>
    <dgm:pt modelId="{B04677CC-D5B6-4F2A-A35E-C3DE951F8BD7}" type="pres">
      <dgm:prSet presAssocID="{19FF8639-96ED-4588-B5CD-D3FB664AF77C}" presName="rootText3" presStyleLbl="asst3" presStyleIdx="3" presStyleCnt="4" custScaleX="495249" custScaleY="441824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681C4D6-78F9-4A36-BFF2-6E987EA7D446}" type="pres">
      <dgm:prSet presAssocID="{19FF8639-96ED-4588-B5CD-D3FB664AF77C}" presName="rootConnector3" presStyleLbl="asst3" presStyleIdx="3" presStyleCnt="4"/>
      <dgm:spPr/>
      <dgm:t>
        <a:bodyPr/>
        <a:lstStyle/>
        <a:p>
          <a:endParaRPr lang="en-US"/>
        </a:p>
      </dgm:t>
    </dgm:pt>
    <dgm:pt modelId="{46658924-7432-4488-9291-1F1049F45537}" type="pres">
      <dgm:prSet presAssocID="{19FF8639-96ED-4588-B5CD-D3FB664AF77C}" presName="hierChild6" presStyleCnt="0"/>
      <dgm:spPr/>
    </dgm:pt>
    <dgm:pt modelId="{51D96584-1ABA-4385-A08F-CAA91FFD418E}" type="pres">
      <dgm:prSet presAssocID="{12002339-EB9D-4092-972C-17DAF01B95CC}" presName="Name37" presStyleLbl="parChTrans1D4" presStyleIdx="9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702191" y="0"/>
              </a:moveTo>
              <a:lnTo>
                <a:pt x="702191" y="83704"/>
              </a:lnTo>
              <a:lnTo>
                <a:pt x="0" y="83704"/>
              </a:lnTo>
              <a:lnTo>
                <a:pt x="0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FCD331E-D14D-4DEA-93A9-DAB0C95C303A}" type="pres">
      <dgm:prSet presAssocID="{1483A904-F316-401F-AC7B-6B4EB7C45F23}" presName="hierRoot2" presStyleCnt="0">
        <dgm:presLayoutVars>
          <dgm:hierBranch val="init"/>
        </dgm:presLayoutVars>
      </dgm:prSet>
      <dgm:spPr/>
    </dgm:pt>
    <dgm:pt modelId="{DAAB215F-B175-4D94-8754-230FE71ED206}" type="pres">
      <dgm:prSet presAssocID="{1483A904-F316-401F-AC7B-6B4EB7C45F23}" presName="rootComposite" presStyleCnt="0"/>
      <dgm:spPr/>
    </dgm:pt>
    <dgm:pt modelId="{3E71A979-4CC5-4018-B33A-E5A6DB7D7429}" type="pres">
      <dgm:prSet presAssocID="{1483A904-F316-401F-AC7B-6B4EB7C45F23}" presName="rootText" presStyleLbl="node4" presStyleIdx="5" presStyleCnt="9" custScaleX="153703" custScaleY="122063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B1073D6-D80A-490A-B661-7C0B7A224A46}" type="pres">
      <dgm:prSet presAssocID="{1483A904-F316-401F-AC7B-6B4EB7C45F23}" presName="rootConnector" presStyleLbl="node4" presStyleIdx="5" presStyleCnt="9"/>
      <dgm:spPr/>
      <dgm:t>
        <a:bodyPr/>
        <a:lstStyle/>
        <a:p>
          <a:endParaRPr lang="en-US"/>
        </a:p>
      </dgm:t>
    </dgm:pt>
    <dgm:pt modelId="{8CAE3F9E-C3A6-4D37-ADE1-32E43A954212}" type="pres">
      <dgm:prSet presAssocID="{1483A904-F316-401F-AC7B-6B4EB7C45F23}" presName="hierChild4" presStyleCnt="0"/>
      <dgm:spPr/>
    </dgm:pt>
    <dgm:pt modelId="{6964C318-E0D2-4477-9A40-87F8CE54145C}" type="pres">
      <dgm:prSet presAssocID="{1483A904-F316-401F-AC7B-6B4EB7C45F23}" presName="hierChild5" presStyleCnt="0"/>
      <dgm:spPr/>
    </dgm:pt>
    <dgm:pt modelId="{F8A4BB4C-6760-4081-BD7B-F69B4FE7C3EC}" type="pres">
      <dgm:prSet presAssocID="{F009D24E-7005-45B0-AEFC-CCA9AAD84F9A}" presName="Name111" presStyleLbl="parChTrans1D4" presStyleIdx="10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495832" y="0"/>
              </a:moveTo>
              <a:lnTo>
                <a:pt x="495832" y="366704"/>
              </a:lnTo>
              <a:lnTo>
                <a:pt x="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88DE2254-A199-44AD-B239-F53F5B7328B0}" type="pres">
      <dgm:prSet presAssocID="{C73C5E8A-DC80-41B8-B490-D5D6B043D669}" presName="hierRoot3" presStyleCnt="0">
        <dgm:presLayoutVars>
          <dgm:hierBranch val="init"/>
        </dgm:presLayoutVars>
      </dgm:prSet>
      <dgm:spPr/>
    </dgm:pt>
    <dgm:pt modelId="{E4DEB5F6-ACED-4EFC-B826-6E8E1D34868A}" type="pres">
      <dgm:prSet presAssocID="{C73C5E8A-DC80-41B8-B490-D5D6B043D669}" presName="rootComposite3" presStyleCnt="0"/>
      <dgm:spPr/>
    </dgm:pt>
    <dgm:pt modelId="{56052AA9-720B-45CB-A117-7261D5FE9D92}" type="pres">
      <dgm:prSet presAssocID="{C73C5E8A-DC80-41B8-B490-D5D6B043D669}" presName="rootText3" presStyleLbl="asst4" presStyleIdx="0" presStyleCnt="4" custScaleX="204367" custScaleY="100781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A88F6027-A1C8-432F-A799-53706F5FB50E}" type="pres">
      <dgm:prSet presAssocID="{C73C5E8A-DC80-41B8-B490-D5D6B043D669}" presName="rootConnector3" presStyleLbl="asst4" presStyleIdx="0" presStyleCnt="4"/>
      <dgm:spPr/>
      <dgm:t>
        <a:bodyPr/>
        <a:lstStyle/>
        <a:p>
          <a:endParaRPr lang="en-US"/>
        </a:p>
      </dgm:t>
    </dgm:pt>
    <dgm:pt modelId="{0B68D309-51E5-4576-8F3E-246A26BECE1E}" type="pres">
      <dgm:prSet presAssocID="{C73C5E8A-DC80-41B8-B490-D5D6B043D669}" presName="hierChild6" presStyleCnt="0"/>
      <dgm:spPr/>
    </dgm:pt>
    <dgm:pt modelId="{5F4FC77C-B567-4463-8327-4312D8F0856F}" type="pres">
      <dgm:prSet presAssocID="{4D0323E3-EB4D-415D-90CA-A19DAF286BC8}" presName="Name37" presStyleLbl="parChTrans1D4" presStyleIdx="11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483794" y="0"/>
              </a:moveTo>
              <a:lnTo>
                <a:pt x="483794" y="162695"/>
              </a:lnTo>
              <a:lnTo>
                <a:pt x="0" y="162695"/>
              </a:lnTo>
              <a:lnTo>
                <a:pt x="0" y="2463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2C0C60D-850D-4302-A41D-A61FF1532925}" type="pres">
      <dgm:prSet presAssocID="{A936F8DA-2ACB-4F3C-A629-921DEFDE3CCA}" presName="hierRoot2" presStyleCnt="0">
        <dgm:presLayoutVars>
          <dgm:hierBranch val="init"/>
        </dgm:presLayoutVars>
      </dgm:prSet>
      <dgm:spPr/>
    </dgm:pt>
    <dgm:pt modelId="{E5D15A5C-A9AC-4F5F-9552-5A069EA281F0}" type="pres">
      <dgm:prSet presAssocID="{A936F8DA-2ACB-4F3C-A629-921DEFDE3CCA}" presName="rootComposite" presStyleCnt="0"/>
      <dgm:spPr/>
    </dgm:pt>
    <dgm:pt modelId="{DE64CC14-4B9B-47C7-BED8-9FA5B423EFC9}" type="pres">
      <dgm:prSet presAssocID="{A936F8DA-2ACB-4F3C-A629-921DEFDE3CCA}" presName="rootText" presStyleLbl="node4" presStyleIdx="6" presStyleCnt="9" custScaleX="100926" custScaleY="108642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87E1D75F-3325-4CEC-9176-6CA1AE6FB8DD}" type="pres">
      <dgm:prSet presAssocID="{A936F8DA-2ACB-4F3C-A629-921DEFDE3CCA}" presName="rootConnector" presStyleLbl="node4" presStyleIdx="6" presStyleCnt="9"/>
      <dgm:spPr/>
      <dgm:t>
        <a:bodyPr/>
        <a:lstStyle/>
        <a:p>
          <a:endParaRPr lang="en-US"/>
        </a:p>
      </dgm:t>
    </dgm:pt>
    <dgm:pt modelId="{381BC5CE-B6E1-4F10-BE0E-10822BFBE257}" type="pres">
      <dgm:prSet presAssocID="{A936F8DA-2ACB-4F3C-A629-921DEFDE3CCA}" presName="hierChild4" presStyleCnt="0"/>
      <dgm:spPr/>
    </dgm:pt>
    <dgm:pt modelId="{9B7A150C-3173-495D-AA15-BE102A5AE8FF}" type="pres">
      <dgm:prSet presAssocID="{A936F8DA-2ACB-4F3C-A629-921DEFDE3CCA}" presName="hierChild5" presStyleCnt="0"/>
      <dgm:spPr/>
    </dgm:pt>
    <dgm:pt modelId="{9BE5FC70-48FA-42D1-A4AD-85B8172B5093}" type="pres">
      <dgm:prSet presAssocID="{62C04815-9EA2-4CC7-98C4-8B3289F507CA}" presName="Name111" presStyleLbl="parChTrans1D4" presStyleIdx="12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pPr rtl="1"/>
          <a:endParaRPr lang="fa-IR"/>
        </a:p>
      </dgm:t>
    </dgm:pt>
    <dgm:pt modelId="{A45E43E3-8573-4A14-B336-5612364EFD63}" type="pres">
      <dgm:prSet presAssocID="{E6E66BAC-4B16-4CAC-B1E5-82B96755FC46}" presName="hierRoot3" presStyleCnt="0">
        <dgm:presLayoutVars>
          <dgm:hierBranch val="init"/>
        </dgm:presLayoutVars>
      </dgm:prSet>
      <dgm:spPr/>
    </dgm:pt>
    <dgm:pt modelId="{D17C109F-5FE6-4372-91FB-B37EAF3C0A2F}" type="pres">
      <dgm:prSet presAssocID="{E6E66BAC-4B16-4CAC-B1E5-82B96755FC46}" presName="rootComposite3" presStyleCnt="0"/>
      <dgm:spPr/>
    </dgm:pt>
    <dgm:pt modelId="{B1E44660-06A1-445B-9045-A6B55886E16A}" type="pres">
      <dgm:prSet presAssocID="{E6E66BAC-4B16-4CAC-B1E5-82B96755FC46}" presName="rootText3" presStyleLbl="asst4" presStyleIdx="1" presStyleCnt="4" custScaleX="123385" custScaleY="87079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7223DF5-1AAC-4DE1-B0D8-C02E68437FCD}" type="pres">
      <dgm:prSet presAssocID="{E6E66BAC-4B16-4CAC-B1E5-82B96755FC46}" presName="rootConnector3" presStyleLbl="asst4" presStyleIdx="1" presStyleCnt="4"/>
      <dgm:spPr/>
      <dgm:t>
        <a:bodyPr/>
        <a:lstStyle/>
        <a:p>
          <a:endParaRPr lang="en-US"/>
        </a:p>
      </dgm:t>
    </dgm:pt>
    <dgm:pt modelId="{8DE679F7-ED37-45E4-B156-0DC3AF0B97FF}" type="pres">
      <dgm:prSet presAssocID="{E6E66BAC-4B16-4CAC-B1E5-82B96755FC46}" presName="hierChild6" presStyleCnt="0"/>
      <dgm:spPr/>
    </dgm:pt>
    <dgm:pt modelId="{70851298-89A3-40E4-8EE6-D913A2E89EA5}" type="pres">
      <dgm:prSet presAssocID="{E6E66BAC-4B16-4CAC-B1E5-82B96755FC46}" presName="hierChild7" presStyleCnt="0"/>
      <dgm:spPr/>
    </dgm:pt>
    <dgm:pt modelId="{CD17D22D-39C7-422B-9E85-0E38FDDD6789}" type="pres">
      <dgm:prSet presAssocID="{C13BED7F-0F7D-4A59-B04E-B14455156E0B}" presName="Name37" presStyleLbl="parChTrans1D4" presStyleIdx="13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95"/>
              </a:lnTo>
              <a:lnTo>
                <a:pt x="430335" y="162695"/>
              </a:lnTo>
              <a:lnTo>
                <a:pt x="430335" y="246399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256AD7B3-76AE-40A6-B5C2-DA5EC6309DEB}" type="pres">
      <dgm:prSet presAssocID="{E7596B21-7048-4B39-BE3A-C3334A441A49}" presName="hierRoot2" presStyleCnt="0">
        <dgm:presLayoutVars>
          <dgm:hierBranch val="init"/>
        </dgm:presLayoutVars>
      </dgm:prSet>
      <dgm:spPr/>
    </dgm:pt>
    <dgm:pt modelId="{8C853CDB-DECC-46A9-B915-95BB094F46AB}" type="pres">
      <dgm:prSet presAssocID="{E7596B21-7048-4B39-BE3A-C3334A441A49}" presName="rootComposite" presStyleCnt="0"/>
      <dgm:spPr/>
    </dgm:pt>
    <dgm:pt modelId="{536EA295-116F-40BA-8EEE-19FC7C5A2694}" type="pres">
      <dgm:prSet presAssocID="{E7596B21-7048-4B39-BE3A-C3334A441A49}" presName="rootText" presStyleLbl="node4" presStyleIdx="7" presStyleCnt="9" custScaleX="137556" custScaleY="88662">
        <dgm:presLayoutVars>
          <dgm:chPref val="3"/>
        </dgm:presLayoutVars>
      </dgm:prSet>
      <dgm:spPr>
        <a:prstGeom prst="flowChartDecision">
          <a:avLst/>
        </a:prstGeom>
      </dgm:spPr>
      <dgm:t>
        <a:bodyPr/>
        <a:lstStyle/>
        <a:p>
          <a:endParaRPr lang="en-US"/>
        </a:p>
      </dgm:t>
    </dgm:pt>
    <dgm:pt modelId="{516B32B9-FB92-41E3-A6C0-57EE8CCE374E}" type="pres">
      <dgm:prSet presAssocID="{E7596B21-7048-4B39-BE3A-C3334A441A49}" presName="rootConnector" presStyleLbl="node4" presStyleIdx="7" presStyleCnt="9"/>
      <dgm:spPr/>
      <dgm:t>
        <a:bodyPr/>
        <a:lstStyle/>
        <a:p>
          <a:endParaRPr lang="en-US"/>
        </a:p>
      </dgm:t>
    </dgm:pt>
    <dgm:pt modelId="{56555829-B5D9-4D90-9C96-9C5DFD15A5F6}" type="pres">
      <dgm:prSet presAssocID="{E7596B21-7048-4B39-BE3A-C3334A441A49}" presName="hierChild4" presStyleCnt="0"/>
      <dgm:spPr/>
    </dgm:pt>
    <dgm:pt modelId="{05FDA137-77E8-4D46-AD2D-79A1ABB4A14C}" type="pres">
      <dgm:prSet presAssocID="{E7596B21-7048-4B39-BE3A-C3334A441A49}" presName="hierChild5" presStyleCnt="0"/>
      <dgm:spPr/>
    </dgm:pt>
    <dgm:pt modelId="{AAE7583F-F9A2-46FB-95D4-D985796D29C2}" type="pres">
      <dgm:prSet presAssocID="{A02D1B76-CCAE-4F86-AD9F-083939AFA974}" presName="Name111" presStyleLbl="parChTrans1D4" presStyleIdx="14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ADB5915-23C6-4C2A-807E-833254A9ACCB}" type="pres">
      <dgm:prSet presAssocID="{B9A51A29-24D3-4C28-9148-CC5E5138A4CE}" presName="hierRoot3" presStyleCnt="0">
        <dgm:presLayoutVars>
          <dgm:hierBranch val="init"/>
        </dgm:presLayoutVars>
      </dgm:prSet>
      <dgm:spPr/>
    </dgm:pt>
    <dgm:pt modelId="{628F4285-1322-421E-8CC0-D41536A6F4D8}" type="pres">
      <dgm:prSet presAssocID="{B9A51A29-24D3-4C28-9148-CC5E5138A4CE}" presName="rootComposite3" presStyleCnt="0"/>
      <dgm:spPr/>
    </dgm:pt>
    <dgm:pt modelId="{08FAF246-DFA7-45A0-9C3A-5FEFB2A53294}" type="pres">
      <dgm:prSet presAssocID="{B9A51A29-24D3-4C28-9148-CC5E5138A4CE}" presName="rootText3" presStyleLbl="asst4" presStyleIdx="2" presStyleCnt="4" custScaleX="111375" custScaleY="59600" custLinFactNeighborY="17433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2FFA4A89-79B2-49D4-82CD-ED722ACFECA2}" type="pres">
      <dgm:prSet presAssocID="{B9A51A29-24D3-4C28-9148-CC5E5138A4CE}" presName="rootConnector3" presStyleLbl="asst4" presStyleIdx="2" presStyleCnt="4"/>
      <dgm:spPr/>
      <dgm:t>
        <a:bodyPr/>
        <a:lstStyle/>
        <a:p>
          <a:endParaRPr lang="en-US"/>
        </a:p>
      </dgm:t>
    </dgm:pt>
    <dgm:pt modelId="{EA3C1A8D-2E9C-4EE8-9D0C-1DF85C74FA6B}" type="pres">
      <dgm:prSet presAssocID="{B9A51A29-24D3-4C28-9148-CC5E5138A4CE}" presName="hierChild6" presStyleCnt="0"/>
      <dgm:spPr/>
    </dgm:pt>
    <dgm:pt modelId="{C2A9A57C-9BDE-4691-A288-5892DC78662F}" type="pres">
      <dgm:prSet presAssocID="{B9A51A29-24D3-4C28-9148-CC5E5138A4CE}" presName="hierChild7" presStyleCnt="0"/>
      <dgm:spPr/>
    </dgm:pt>
    <dgm:pt modelId="{46D778CA-4DDE-4E6E-B1A5-C9C34B41B184}" type="pres">
      <dgm:prSet presAssocID="{C73C5E8A-DC80-41B8-B490-D5D6B043D669}" presName="hierChild7" presStyleCnt="0"/>
      <dgm:spPr/>
    </dgm:pt>
    <dgm:pt modelId="{AC4F588A-9F74-4A27-8394-D9AA21977BE1}" type="pres">
      <dgm:prSet presAssocID="{0C56C0F0-095F-403A-B2FC-6F72A347CBE4}" presName="Name37" presStyleLbl="parChTrans1D4" presStyleIdx="15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04"/>
              </a:lnTo>
              <a:lnTo>
                <a:pt x="482296" y="83704"/>
              </a:lnTo>
              <a:lnTo>
                <a:pt x="482296" y="167408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01C826F2-02BF-4E2F-AF1B-EEF630DC98B0}" type="pres">
      <dgm:prSet presAssocID="{F52D6685-C698-4FA3-ADBD-C3817A5070CE}" presName="hierRoot2" presStyleCnt="0">
        <dgm:presLayoutVars>
          <dgm:hierBranch val="init"/>
        </dgm:presLayoutVars>
      </dgm:prSet>
      <dgm:spPr/>
    </dgm:pt>
    <dgm:pt modelId="{E84E0862-E656-4E04-ACC9-86F6FAB8734F}" type="pres">
      <dgm:prSet presAssocID="{F52D6685-C698-4FA3-ADBD-C3817A5070CE}" presName="rootComposite" presStyleCnt="0"/>
      <dgm:spPr/>
    </dgm:pt>
    <dgm:pt modelId="{09E1D54E-7387-4032-8321-C30D15425147}" type="pres">
      <dgm:prSet presAssocID="{F52D6685-C698-4FA3-ADBD-C3817A5070CE}" presName="rootText" presStyleLbl="node4" presStyleIdx="8" presStyleCnt="9" custScaleX="277851" custScaleY="295882">
        <dgm:presLayoutVars>
          <dgm:chPref val="3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45267A69-91FB-45CC-BA1E-F9D55F3F1CCE}" type="pres">
      <dgm:prSet presAssocID="{F52D6685-C698-4FA3-ADBD-C3817A5070CE}" presName="rootConnector" presStyleLbl="node4" presStyleIdx="8" presStyleCnt="9"/>
      <dgm:spPr/>
      <dgm:t>
        <a:bodyPr/>
        <a:lstStyle/>
        <a:p>
          <a:endParaRPr lang="en-US"/>
        </a:p>
      </dgm:t>
    </dgm:pt>
    <dgm:pt modelId="{7091B8AD-2837-42A0-865C-2AE82DB57600}" type="pres">
      <dgm:prSet presAssocID="{F52D6685-C698-4FA3-ADBD-C3817A5070CE}" presName="hierChild4" presStyleCnt="0"/>
      <dgm:spPr/>
    </dgm:pt>
    <dgm:pt modelId="{CE98C13E-27FB-45D7-A622-1A44898CAF14}" type="pres">
      <dgm:prSet presAssocID="{F52D6685-C698-4FA3-ADBD-C3817A5070CE}" presName="hierChild5" presStyleCnt="0"/>
      <dgm:spPr/>
    </dgm:pt>
    <dgm:pt modelId="{23AD960D-39BA-426B-A884-F28AEDCA03C3}" type="pres">
      <dgm:prSet presAssocID="{0AB58D1A-C81C-4696-8280-F711A6AB8682}" presName="Name111" presStyleLbl="parChTrans1D4" presStyleIdx="16" presStyleCnt="17"/>
      <dgm:spPr>
        <a:custGeom>
          <a:avLst/>
          <a:gdLst/>
          <a:ahLst/>
          <a:cxnLst/>
          <a:rect l="0" t="0" r="0" b="0"/>
          <a:pathLst>
            <a:path>
              <a:moveTo>
                <a:pt x="129424" y="0"/>
              </a:moveTo>
              <a:lnTo>
                <a:pt x="129424" y="366704"/>
              </a:lnTo>
              <a:lnTo>
                <a:pt x="45720" y="366704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A9ABA1E4-4020-4992-9DDB-D5FBEF9FEC9B}" type="pres">
      <dgm:prSet presAssocID="{E4879FA0-5316-4419-B4BE-EB02DB5BBE28}" presName="hierRoot3" presStyleCnt="0">
        <dgm:presLayoutVars>
          <dgm:hierBranch val="init"/>
        </dgm:presLayoutVars>
      </dgm:prSet>
      <dgm:spPr/>
    </dgm:pt>
    <dgm:pt modelId="{AB10A16B-8700-4D0C-BE8C-7AC293AF1E8F}" type="pres">
      <dgm:prSet presAssocID="{E4879FA0-5316-4419-B4BE-EB02DB5BBE28}" presName="rootComposite3" presStyleCnt="0"/>
      <dgm:spPr/>
    </dgm:pt>
    <dgm:pt modelId="{8264A80D-A5A4-4C1F-A28E-DFEF77E3F6A6}" type="pres">
      <dgm:prSet presAssocID="{E4879FA0-5316-4419-B4BE-EB02DB5BBE28}" presName="rootText3" presStyleLbl="asst4" presStyleIdx="3" presStyleCnt="4" custScaleX="135227" custScaleY="65039" custLinFactNeighborY="19304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6B4BD56F-EADC-4CF9-B065-10852C418064}" type="pres">
      <dgm:prSet presAssocID="{E4879FA0-5316-4419-B4BE-EB02DB5BBE28}" presName="rootConnector3" presStyleLbl="asst4" presStyleIdx="3" presStyleCnt="4"/>
      <dgm:spPr/>
      <dgm:t>
        <a:bodyPr/>
        <a:lstStyle/>
        <a:p>
          <a:endParaRPr lang="en-US"/>
        </a:p>
      </dgm:t>
    </dgm:pt>
    <dgm:pt modelId="{803933C4-0F17-496C-BF1D-E2F8A532A54A}" type="pres">
      <dgm:prSet presAssocID="{E4879FA0-5316-4419-B4BE-EB02DB5BBE28}" presName="hierChild6" presStyleCnt="0"/>
      <dgm:spPr/>
    </dgm:pt>
    <dgm:pt modelId="{2B76A077-0282-4850-9316-6B89E667370D}" type="pres">
      <dgm:prSet presAssocID="{E4879FA0-5316-4419-B4BE-EB02DB5BBE28}" presName="hierChild7" presStyleCnt="0"/>
      <dgm:spPr/>
    </dgm:pt>
    <dgm:pt modelId="{640DEFAB-1465-4FA8-99FE-BC212ABDBD64}" type="pres">
      <dgm:prSet presAssocID="{19FF8639-96ED-4588-B5CD-D3FB664AF77C}" presName="hierChild7" presStyleCnt="0"/>
      <dgm:spPr/>
    </dgm:pt>
    <dgm:pt modelId="{6006FB33-9ECB-4892-85CE-617C29F2B3B9}" type="pres">
      <dgm:prSet presAssocID="{EACB5010-0241-4DD2-979D-2E661E5BCCC9}" presName="hierChild5" presStyleCnt="0"/>
      <dgm:spPr/>
    </dgm:pt>
    <dgm:pt modelId="{319F4CF9-B4C1-4F88-9F4F-A37A1B191465}" type="pres">
      <dgm:prSet presAssocID="{15CC83BB-6C67-4EFB-BA7A-D1448E48F0AF}" presName="hierChild3" presStyleCnt="0"/>
      <dgm:spPr/>
    </dgm:pt>
  </dgm:ptLst>
  <dgm:cxnLst>
    <dgm:cxn modelId="{9E13B16A-EE20-4F06-94E2-E6294E657E0C}" type="presOf" srcId="{250BD324-B079-43E0-9F2D-8D733B1AA2BB}" destId="{BDC0AFBB-44B1-4513-82C1-3A304AE045E6}" srcOrd="0" destOrd="0" presId="urn:microsoft.com/office/officeart/2005/8/layout/orgChart1"/>
    <dgm:cxn modelId="{BDFEF90D-89BC-46F5-9380-F4AEC65063D0}" type="presOf" srcId="{19FF8639-96ED-4588-B5CD-D3FB664AF77C}" destId="{A681C4D6-78F9-4A36-BFF2-6E987EA7D446}" srcOrd="1" destOrd="0" presId="urn:microsoft.com/office/officeart/2005/8/layout/orgChart1"/>
    <dgm:cxn modelId="{6DB7FD40-CC82-4C0B-86F7-9A52E8DEE8DB}" type="presOf" srcId="{B9A51A29-24D3-4C28-9148-CC5E5138A4CE}" destId="{2FFA4A89-79B2-49D4-82CD-ED722ACFECA2}" srcOrd="1" destOrd="0" presId="urn:microsoft.com/office/officeart/2005/8/layout/orgChart1"/>
    <dgm:cxn modelId="{4187F23E-227C-4D3A-85B6-925B54705D94}" type="presOf" srcId="{1483A904-F316-401F-AC7B-6B4EB7C45F23}" destId="{9B1073D6-D80A-490A-B661-7C0B7A224A46}" srcOrd="1" destOrd="0" presId="urn:microsoft.com/office/officeart/2005/8/layout/orgChart1"/>
    <dgm:cxn modelId="{D747042A-EE71-470A-89A1-A74873D25662}" srcId="{6F1163F4-CB62-4635-8231-37A5D497434B}" destId="{423D7770-0D53-4BC9-8C7C-893FBA15E7CD}" srcOrd="0" destOrd="0" parTransId="{654BB445-2BDD-40CD-AE93-B4C13CF8DF91}" sibTransId="{A3178198-FC6F-475C-B1CD-7188BFF1E02D}"/>
    <dgm:cxn modelId="{55E8D7E1-348B-470C-B0C5-6D82FDB077B0}" type="presOf" srcId="{F009D24E-7005-45B0-AEFC-CCA9AAD84F9A}" destId="{F8A4BB4C-6760-4081-BD7B-F69B4FE7C3EC}" srcOrd="0" destOrd="0" presId="urn:microsoft.com/office/officeart/2005/8/layout/orgChart1"/>
    <dgm:cxn modelId="{131EF097-4016-4895-BB48-77C13DB3F09C}" type="presOf" srcId="{BE47B96D-56BA-4E80-B638-A77839D30B56}" destId="{4453574E-BF08-4C0D-B11D-00E5F1F30615}" srcOrd="1" destOrd="0" presId="urn:microsoft.com/office/officeart/2005/8/layout/orgChart1"/>
    <dgm:cxn modelId="{4AA609DE-AC60-44AC-AF30-8A6FAEEC4B8A}" srcId="{C73C5E8A-DC80-41B8-B490-D5D6B043D669}" destId="{A936F8DA-2ACB-4F3C-A629-921DEFDE3CCA}" srcOrd="0" destOrd="0" parTransId="{4D0323E3-EB4D-415D-90CA-A19DAF286BC8}" sibTransId="{30D2D824-6EC5-4314-9478-3B51FBC87204}"/>
    <dgm:cxn modelId="{4ECE06D6-B75B-4E20-8F1B-0052305840FF}" type="presOf" srcId="{C13BED7F-0F7D-4A59-B04E-B14455156E0B}" destId="{CD17D22D-39C7-422B-9E85-0E38FDDD6789}" srcOrd="0" destOrd="0" presId="urn:microsoft.com/office/officeart/2005/8/layout/orgChart1"/>
    <dgm:cxn modelId="{ED51AC5C-1F26-410A-BA57-008112ACF411}" type="presOf" srcId="{B9A51A29-24D3-4C28-9148-CC5E5138A4CE}" destId="{08FAF246-DFA7-45A0-9C3A-5FEFB2A53294}" srcOrd="0" destOrd="0" presId="urn:microsoft.com/office/officeart/2005/8/layout/orgChart1"/>
    <dgm:cxn modelId="{FD19583F-D6BD-4E78-8795-B711E8B27479}" type="presOf" srcId="{1483A904-F316-401F-AC7B-6B4EB7C45F23}" destId="{3E71A979-4CC5-4018-B33A-E5A6DB7D7429}" srcOrd="0" destOrd="0" presId="urn:microsoft.com/office/officeart/2005/8/layout/orgChart1"/>
    <dgm:cxn modelId="{BE26CCF4-E550-4AD8-BFB0-6D6B7B7D9DCD}" type="presOf" srcId="{613DE75A-E291-4C17-8A27-B24C7BDCAE6E}" destId="{53CF0029-FB0B-4716-ACE9-C517ACB502F5}" srcOrd="1" destOrd="0" presId="urn:microsoft.com/office/officeart/2005/8/layout/orgChart1"/>
    <dgm:cxn modelId="{7E7528C1-0B45-4B86-B73D-BCD12BC9298F}" type="presOf" srcId="{E7596B21-7048-4B39-BE3A-C3334A441A49}" destId="{536EA295-116F-40BA-8EEE-19FC7C5A2694}" srcOrd="0" destOrd="0" presId="urn:microsoft.com/office/officeart/2005/8/layout/orgChart1"/>
    <dgm:cxn modelId="{D14449B0-B5B5-4BE6-8906-08EBA3C11BC5}" type="presOf" srcId="{12002339-EB9D-4092-972C-17DAF01B95CC}" destId="{51D96584-1ABA-4385-A08F-CAA91FFD418E}" srcOrd="0" destOrd="0" presId="urn:microsoft.com/office/officeart/2005/8/layout/orgChart1"/>
    <dgm:cxn modelId="{B56BB95E-DC37-4CAD-A03C-C0E4F7711292}" type="presOf" srcId="{E6E66BAC-4B16-4CAC-B1E5-82B96755FC46}" destId="{B1E44660-06A1-445B-9045-A6B55886E16A}" srcOrd="0" destOrd="0" presId="urn:microsoft.com/office/officeart/2005/8/layout/orgChart1"/>
    <dgm:cxn modelId="{38B25ED6-86C5-4FC4-94C6-E0ABDE2E919E}" type="presOf" srcId="{E4879FA0-5316-4419-B4BE-EB02DB5BBE28}" destId="{6B4BD56F-EADC-4CF9-B065-10852C418064}" srcOrd="1" destOrd="0" presId="urn:microsoft.com/office/officeart/2005/8/layout/orgChart1"/>
    <dgm:cxn modelId="{A7A75665-F17B-4BC4-B906-84BE4D2B7106}" type="presOf" srcId="{E7596B21-7048-4B39-BE3A-C3334A441A49}" destId="{516B32B9-FB92-41E3-A6C0-57EE8CCE374E}" srcOrd="1" destOrd="0" presId="urn:microsoft.com/office/officeart/2005/8/layout/orgChart1"/>
    <dgm:cxn modelId="{F31F6AB8-BF7F-44CA-92E0-C5F9998D1680}" srcId="{1483A904-F316-401F-AC7B-6B4EB7C45F23}" destId="{C73C5E8A-DC80-41B8-B490-D5D6B043D669}" srcOrd="0" destOrd="0" parTransId="{F009D24E-7005-45B0-AEFC-CCA9AAD84F9A}" sibTransId="{0287E894-9BC4-4C79-BC0C-A09830813270}"/>
    <dgm:cxn modelId="{784CDC90-17E8-4895-9B81-7A3DA9A1CB87}" type="presOf" srcId="{6F1163F4-CB62-4635-8231-37A5D497434B}" destId="{408BAD72-358B-4915-898E-011005F9F66F}" srcOrd="0" destOrd="0" presId="urn:microsoft.com/office/officeart/2005/8/layout/orgChart1"/>
    <dgm:cxn modelId="{709DB176-3A60-4FBF-99CE-1A50A4BAFD32}" type="presOf" srcId="{6F1163F4-CB62-4635-8231-37A5D497434B}" destId="{D07AEE85-A1F5-4D4E-8C35-2D63A48B2F05}" srcOrd="1" destOrd="0" presId="urn:microsoft.com/office/officeart/2005/8/layout/orgChart1"/>
    <dgm:cxn modelId="{412960B5-C4A3-4F27-83B5-8CD6AB6129C7}" type="presOf" srcId="{3E5C82E7-7533-4921-B5D0-F83A40F993CE}" destId="{8D028FC8-0F58-4AEA-A692-4C1E68620559}" srcOrd="0" destOrd="0" presId="urn:microsoft.com/office/officeart/2005/8/layout/orgChart1"/>
    <dgm:cxn modelId="{8DF2CFEF-F580-475B-B309-A32A62699C4B}" srcId="{15CC83BB-6C67-4EFB-BA7A-D1448E48F0AF}" destId="{EACB5010-0241-4DD2-979D-2E661E5BCCC9}" srcOrd="0" destOrd="0" parTransId="{0F154F48-E59A-4E37-B7FD-DCB689A41276}" sibTransId="{BFB314A5-EE0E-43FE-B323-537660F8FD2C}"/>
    <dgm:cxn modelId="{AF20AC2D-80B5-4505-86D1-8E024AC68305}" srcId="{EACB5010-0241-4DD2-979D-2E661E5BCCC9}" destId="{97C84677-3C0E-49E6-9AEA-2666A9D277EC}" srcOrd="1" destOrd="0" parTransId="{250BD324-B079-43E0-9F2D-8D733B1AA2BB}" sibTransId="{41BFC48C-4A16-4C96-84BA-547A0A6DFB30}"/>
    <dgm:cxn modelId="{DBA52388-657B-41D0-AFDD-7B81D601D828}" type="presOf" srcId="{62C04815-9EA2-4CC7-98C4-8B3289F507CA}" destId="{9BE5FC70-48FA-42D1-A4AD-85B8172B5093}" srcOrd="0" destOrd="0" presId="urn:microsoft.com/office/officeart/2005/8/layout/orgChart1"/>
    <dgm:cxn modelId="{7B6D4656-3FA0-461B-BA5F-5FB9AD0C84FB}" type="presOf" srcId="{385151DC-440E-4BFB-BA83-26EBB45A0397}" destId="{FD795AB0-1574-428E-9017-A8CCCD88B50A}" srcOrd="1" destOrd="0" presId="urn:microsoft.com/office/officeart/2005/8/layout/orgChart1"/>
    <dgm:cxn modelId="{6111D1A6-B8FC-46B7-85DB-5DC43964774D}" type="presOf" srcId="{4D0323E3-EB4D-415D-90CA-A19DAF286BC8}" destId="{5F4FC77C-B567-4463-8327-4312D8F0856F}" srcOrd="0" destOrd="0" presId="urn:microsoft.com/office/officeart/2005/8/layout/orgChart1"/>
    <dgm:cxn modelId="{2617D8D9-0B60-4ACF-BB6B-2471BCE8B8C4}" type="presOf" srcId="{97C84677-3C0E-49E6-9AEA-2666A9D277EC}" destId="{5BAB7135-C92F-497B-9318-5936504279DC}" srcOrd="0" destOrd="0" presId="urn:microsoft.com/office/officeart/2005/8/layout/orgChart1"/>
    <dgm:cxn modelId="{81043824-28E9-437B-92A3-92CDED9AC1E5}" type="presOf" srcId="{4F491702-2266-4963-97AF-FBA8B2BBC8DC}" destId="{B051A047-5E59-4A84-BE05-8F8BF01527E2}" srcOrd="0" destOrd="0" presId="urn:microsoft.com/office/officeart/2005/8/layout/orgChart1"/>
    <dgm:cxn modelId="{B5FFE275-19EC-498A-860A-066E2E43BB62}" srcId="{C73C5E8A-DC80-41B8-B490-D5D6B043D669}" destId="{E7596B21-7048-4B39-BE3A-C3334A441A49}" srcOrd="1" destOrd="0" parTransId="{C13BED7F-0F7D-4A59-B04E-B14455156E0B}" sibTransId="{021C8065-4589-4647-9B4A-352CC9B45D6E}"/>
    <dgm:cxn modelId="{6AAF073E-4186-442F-AB91-2EBBAA349092}" type="presOf" srcId="{613DE75A-E291-4C17-8A27-B24C7BDCAE6E}" destId="{AB2E3236-2B7A-44A0-8F81-8E2454451590}" srcOrd="0" destOrd="0" presId="urn:microsoft.com/office/officeart/2005/8/layout/orgChart1"/>
    <dgm:cxn modelId="{F2C61827-C0BC-45AF-AF19-95061DA35B7C}" type="presOf" srcId="{E6E66BAC-4B16-4CAC-B1E5-82B96755FC46}" destId="{B7223DF5-1AAC-4DE1-B0D8-C02E68437FCD}" srcOrd="1" destOrd="0" presId="urn:microsoft.com/office/officeart/2005/8/layout/orgChart1"/>
    <dgm:cxn modelId="{64CBCD6C-BE4B-4B49-9B6D-793CD4E9FAF2}" type="presOf" srcId="{15CC83BB-6C67-4EFB-BA7A-D1448E48F0AF}" destId="{05A7624C-9BE3-40AF-B0B4-927039C494A0}" srcOrd="0" destOrd="0" presId="urn:microsoft.com/office/officeart/2005/8/layout/orgChart1"/>
    <dgm:cxn modelId="{E016166C-07B5-42C3-8316-23385DA2AD9E}" type="presOf" srcId="{09E332E3-0A3F-4885-818E-536392F84EC3}" destId="{D6D34B6D-E1E8-4660-9B2A-D97D186660C9}" srcOrd="0" destOrd="0" presId="urn:microsoft.com/office/officeart/2005/8/layout/orgChart1"/>
    <dgm:cxn modelId="{F585674E-7DF8-466E-B638-F89BED1ED579}" srcId="{19FF8639-96ED-4588-B5CD-D3FB664AF77C}" destId="{F52D6685-C698-4FA3-ADBD-C3817A5070CE}" srcOrd="1" destOrd="0" parTransId="{0C56C0F0-095F-403A-B2FC-6F72A347CBE4}" sibTransId="{14425741-75BF-4E8A-AA73-186E75932B45}"/>
    <dgm:cxn modelId="{4A079441-2473-4EF0-A167-BE62B3FB712B}" type="presOf" srcId="{15CC83BB-6C67-4EFB-BA7A-D1448E48F0AF}" destId="{CADB93B8-1180-49A3-81E5-023D1274E5F0}" srcOrd="1" destOrd="0" presId="urn:microsoft.com/office/officeart/2005/8/layout/orgChart1"/>
    <dgm:cxn modelId="{BF379D65-4BF7-4F95-A370-5CF86E816729}" type="presOf" srcId="{B5250D8C-8349-4CDC-B679-07DB89340342}" destId="{7B290995-8903-4E7F-85C9-B44E699A8810}" srcOrd="0" destOrd="0" presId="urn:microsoft.com/office/officeart/2005/8/layout/orgChart1"/>
    <dgm:cxn modelId="{E4957F40-2412-4490-950F-E8AAF8415A71}" srcId="{EACB5010-0241-4DD2-979D-2E661E5BCCC9}" destId="{6F1163F4-CB62-4635-8231-37A5D497434B}" srcOrd="0" destOrd="0" parTransId="{5AE67B41-D0B0-43FE-BB5B-D7F123162A95}" sibTransId="{437C8103-2DD3-46EF-81F2-5D6D964F1952}"/>
    <dgm:cxn modelId="{0BF602A9-34EB-4F73-9D15-E97B7215C805}" srcId="{A936F8DA-2ACB-4F3C-A629-921DEFDE3CCA}" destId="{E6E66BAC-4B16-4CAC-B1E5-82B96755FC46}" srcOrd="0" destOrd="0" parTransId="{62C04815-9EA2-4CC7-98C4-8B3289F507CA}" sibTransId="{485FC1C9-6999-4AAE-93AF-B2052A3F5761}"/>
    <dgm:cxn modelId="{4B631D1F-5C0B-4843-8790-8EB1202EA6B2}" type="presOf" srcId="{A02D1B76-CCAE-4F86-AD9F-083939AFA974}" destId="{AAE7583F-F9A2-46FB-95D4-D985796D29C2}" srcOrd="0" destOrd="0" presId="urn:microsoft.com/office/officeart/2005/8/layout/orgChart1"/>
    <dgm:cxn modelId="{39EEE521-1CDC-4237-AB17-F612F986EE17}" srcId="{423D7770-0D53-4BC9-8C7C-893FBA15E7CD}" destId="{B5250D8C-8349-4CDC-B679-07DB89340342}" srcOrd="1" destOrd="0" parTransId="{AE04D47B-DF03-4958-9E88-105E293892F6}" sibTransId="{D19CAE20-19C4-42D6-B020-203D085F66F2}"/>
    <dgm:cxn modelId="{6F70F9D5-B5D1-43F0-B96E-1BBCE6E2FB4D}" type="presOf" srcId="{E4879FA0-5316-4419-B4BE-EB02DB5BBE28}" destId="{8264A80D-A5A4-4C1F-A28E-DFEF77E3F6A6}" srcOrd="0" destOrd="0" presId="urn:microsoft.com/office/officeart/2005/8/layout/orgChart1"/>
    <dgm:cxn modelId="{8C3C68E0-FEB9-47B8-BD93-AA7EEF33CEB5}" type="presOf" srcId="{FF67BD2A-CB47-41D5-BBBF-7978B444FC22}" destId="{853236A8-90BE-4939-8905-7540D782C70A}" srcOrd="1" destOrd="0" presId="urn:microsoft.com/office/officeart/2005/8/layout/orgChart1"/>
    <dgm:cxn modelId="{C6EA965E-86B4-4FC4-A1C8-171CDB9A44D3}" srcId="{19FF8639-96ED-4588-B5CD-D3FB664AF77C}" destId="{1483A904-F316-401F-AC7B-6B4EB7C45F23}" srcOrd="0" destOrd="0" parTransId="{12002339-EB9D-4092-972C-17DAF01B95CC}" sibTransId="{88582763-74B4-43DD-95CD-91366F3430BB}"/>
    <dgm:cxn modelId="{B1CB4BCA-0866-48F5-9929-3022CE7C6059}" type="presOf" srcId="{EACB5010-0241-4DD2-979D-2E661E5BCCC9}" destId="{D0AAE0B0-3E32-4C5A-A2B6-A2A29635A746}" srcOrd="0" destOrd="0" presId="urn:microsoft.com/office/officeart/2005/8/layout/orgChart1"/>
    <dgm:cxn modelId="{40311F31-D723-4FB1-A75D-172C0FB5C963}" srcId="{613DE75A-E291-4C17-8A27-B24C7BDCAE6E}" destId="{385151DC-440E-4BFB-BA83-26EBB45A0397}" srcOrd="0" destOrd="0" parTransId="{0FCEEB7E-95FB-4AA1-94FA-2AC84B09981D}" sibTransId="{198C568B-4054-49EA-932D-BD4AB59A15D3}"/>
    <dgm:cxn modelId="{43EB8207-D735-4AFB-A654-C76E45E44507}" type="presOf" srcId="{0C56C0F0-095F-403A-B2FC-6F72A347CBE4}" destId="{AC4F588A-9F74-4A27-8394-D9AA21977BE1}" srcOrd="0" destOrd="0" presId="urn:microsoft.com/office/officeart/2005/8/layout/orgChart1"/>
    <dgm:cxn modelId="{C44425F8-5E03-4458-83D3-F5F7A73ED544}" type="presOf" srcId="{A936F8DA-2ACB-4F3C-A629-921DEFDE3CCA}" destId="{DE64CC14-4B9B-47C7-BED8-9FA5B423EFC9}" srcOrd="0" destOrd="0" presId="urn:microsoft.com/office/officeart/2005/8/layout/orgChart1"/>
    <dgm:cxn modelId="{E73FAF36-2F3B-42A0-9080-EC2CBC72B412}" type="presOf" srcId="{FF67BD2A-CB47-41D5-BBBF-7978B444FC22}" destId="{6735A174-F5E9-40D5-B31B-999D789B205F}" srcOrd="0" destOrd="0" presId="urn:microsoft.com/office/officeart/2005/8/layout/orgChart1"/>
    <dgm:cxn modelId="{66D95D91-70E8-46AE-9F0B-019FF86E61B6}" srcId="{602E6588-CE2F-415C-94B0-AC0226E43CAF}" destId="{15CC83BB-6C67-4EFB-BA7A-D1448E48F0AF}" srcOrd="0" destOrd="0" parTransId="{48B1F5DC-502E-4E98-819A-151196A96A04}" sibTransId="{BDFE302A-466D-445A-A84E-8852A3C9CA86}"/>
    <dgm:cxn modelId="{3A62B0BA-7CAC-4864-8935-C024B00D9559}" type="presOf" srcId="{19FF8639-96ED-4588-B5CD-D3FB664AF77C}" destId="{B04677CC-D5B6-4F2A-A35E-C3DE951F8BD7}" srcOrd="0" destOrd="0" presId="urn:microsoft.com/office/officeart/2005/8/layout/orgChart1"/>
    <dgm:cxn modelId="{E02A161C-263F-4669-BCDC-A2B2573EB346}" type="presOf" srcId="{0AB58D1A-C81C-4696-8280-F711A6AB8682}" destId="{23AD960D-39BA-426B-A884-F28AEDCA03C3}" srcOrd="0" destOrd="0" presId="urn:microsoft.com/office/officeart/2005/8/layout/orgChart1"/>
    <dgm:cxn modelId="{1A4FF54E-0E73-443C-AD3F-888C3CB4ED82}" srcId="{BE47B96D-56BA-4E80-B638-A77839D30B56}" destId="{613DE75A-E291-4C17-8A27-B24C7BDCAE6E}" srcOrd="0" destOrd="0" parTransId="{4F491702-2266-4963-97AF-FBA8B2BBC8DC}" sibTransId="{EC1D242B-3FA3-43C2-824F-FEC5358DBE5C}"/>
    <dgm:cxn modelId="{A80F2DEE-37DE-46F9-9B1B-90C3F8C47975}" type="presOf" srcId="{97C84677-3C0E-49E6-9AEA-2666A9D277EC}" destId="{ABD9FFFA-A973-456B-91A7-B6F68F02F134}" srcOrd="1" destOrd="0" presId="urn:microsoft.com/office/officeart/2005/8/layout/orgChart1"/>
    <dgm:cxn modelId="{2D6D2414-B320-4828-9BA5-AD5E9936C404}" type="presOf" srcId="{A936F8DA-2ACB-4F3C-A629-921DEFDE3CCA}" destId="{87E1D75F-3325-4CEC-9176-6CA1AE6FB8DD}" srcOrd="1" destOrd="0" presId="urn:microsoft.com/office/officeart/2005/8/layout/orgChart1"/>
    <dgm:cxn modelId="{5D4C8FD0-371A-4F5E-98D3-9E226FC47554}" type="presOf" srcId="{F646D787-375C-47A9-B999-A3AA62261362}" destId="{5F5F91A1-79EC-4577-9195-2EEB33324D7C}" srcOrd="0" destOrd="0" presId="urn:microsoft.com/office/officeart/2005/8/layout/orgChart1"/>
    <dgm:cxn modelId="{465EBB91-52A9-4413-890B-9F5B9EBC5A15}" type="presOf" srcId="{417CD040-95E3-4BF5-8D14-C89AD7349807}" destId="{4E10570B-3FB9-43CE-A22D-831EED42E664}" srcOrd="1" destOrd="0" presId="urn:microsoft.com/office/officeart/2005/8/layout/orgChart1"/>
    <dgm:cxn modelId="{895676D4-434F-4063-9CA5-857A8CCB886B}" type="presOf" srcId="{AE04D47B-DF03-4958-9E88-105E293892F6}" destId="{7F1134DD-11C0-4FA6-A456-8D1C9D09FB51}" srcOrd="0" destOrd="0" presId="urn:microsoft.com/office/officeart/2005/8/layout/orgChart1"/>
    <dgm:cxn modelId="{4A80AFF2-35F0-42AC-B2A2-4F13663D09CA}" type="presOf" srcId="{F52D6685-C698-4FA3-ADBD-C3817A5070CE}" destId="{09E1D54E-7387-4032-8321-C30D15425147}" srcOrd="0" destOrd="0" presId="urn:microsoft.com/office/officeart/2005/8/layout/orgChart1"/>
    <dgm:cxn modelId="{169B293F-B7CA-4FCA-B184-FF1FE2E58424}" type="presOf" srcId="{EACB5010-0241-4DD2-979D-2E661E5BCCC9}" destId="{6A1CB657-B79A-40C9-99D6-5C6C76A3A1B5}" srcOrd="1" destOrd="0" presId="urn:microsoft.com/office/officeart/2005/8/layout/orgChart1"/>
    <dgm:cxn modelId="{0BBD725F-23E3-40C0-817C-44CD895C6574}" srcId="{97C84677-3C0E-49E6-9AEA-2666A9D277EC}" destId="{19FF8639-96ED-4588-B5CD-D3FB664AF77C}" srcOrd="0" destOrd="0" parTransId="{EE6D95D4-31AB-483A-BB17-29EB939E6D2E}" sibTransId="{A4C12F87-D5A9-4AA0-8A0E-98A3F4A6272C}"/>
    <dgm:cxn modelId="{B23660F4-5E5B-4DF4-A24D-AA0D30145543}" type="presOf" srcId="{F658E9D8-363B-4CCB-BDA6-CCC6B71072A0}" destId="{810C9E67-BB79-47F9-84C5-B0B90AA64212}" srcOrd="0" destOrd="0" presId="urn:microsoft.com/office/officeart/2005/8/layout/orgChart1"/>
    <dgm:cxn modelId="{D42B0873-A4DB-4EBD-A0AF-A35F24AFACC2}" type="presOf" srcId="{BE47B96D-56BA-4E80-B638-A77839D30B56}" destId="{AD7C9469-C357-46A0-BCDE-9BED8DF89A1F}" srcOrd="0" destOrd="0" presId="urn:microsoft.com/office/officeart/2005/8/layout/orgChart1"/>
    <dgm:cxn modelId="{FB27C2BB-C375-4535-B9D3-7F82A70E6539}" type="presOf" srcId="{423D7770-0D53-4BC9-8C7C-893FBA15E7CD}" destId="{04843636-2EC1-4373-93E4-1DA81B819E83}" srcOrd="1" destOrd="0" presId="urn:microsoft.com/office/officeart/2005/8/layout/orgChart1"/>
    <dgm:cxn modelId="{85860E8E-860E-4541-BB65-D8B9EDD2B948}" srcId="{E7596B21-7048-4B39-BE3A-C3334A441A49}" destId="{B9A51A29-24D3-4C28-9148-CC5E5138A4CE}" srcOrd="0" destOrd="0" parTransId="{A02D1B76-CCAE-4F86-AD9F-083939AFA974}" sibTransId="{5C246A52-F0D8-4A85-82CD-E9D852AC18FC}"/>
    <dgm:cxn modelId="{72F9661F-80C8-4E98-9BF0-FE81400D1A91}" type="presOf" srcId="{47B85CD2-AF33-4775-9127-FD67E8DA74D7}" destId="{79B7A8FA-BE9F-4FC5-8918-877A6009B4F6}" srcOrd="0" destOrd="0" presId="urn:microsoft.com/office/officeart/2005/8/layout/orgChart1"/>
    <dgm:cxn modelId="{64BC453D-6011-4584-B134-4E195C4F07A6}" type="presOf" srcId="{B5250D8C-8349-4CDC-B679-07DB89340342}" destId="{5934BA66-2F4A-45D7-AB82-2702B0E54569}" srcOrd="1" destOrd="0" presId="urn:microsoft.com/office/officeart/2005/8/layout/orgChart1"/>
    <dgm:cxn modelId="{A7DCFDA9-B312-467C-9F0F-C770C4548588}" type="presOf" srcId="{0F154F48-E59A-4E37-B7FD-DCB689A41276}" destId="{7F22633F-6209-4CC7-8AC5-BEAC4B87CE64}" srcOrd="0" destOrd="0" presId="urn:microsoft.com/office/officeart/2005/8/layout/orgChart1"/>
    <dgm:cxn modelId="{5E3F57DB-2F1B-4919-BB40-237B3510A3D4}" type="presOf" srcId="{0FCEEB7E-95FB-4AA1-94FA-2AC84B09981D}" destId="{8DF9C10C-A274-4E97-8EC6-551EDF018F06}" srcOrd="0" destOrd="0" presId="urn:microsoft.com/office/officeart/2005/8/layout/orgChart1"/>
    <dgm:cxn modelId="{5D0C7E41-6597-4FF9-A8B3-F1BFE49ADFC5}" type="presOf" srcId="{5AE67B41-D0B0-43FE-BB5B-D7F123162A95}" destId="{C2C1870C-50A0-431D-A1FB-D0AC704D9C7C}" srcOrd="0" destOrd="0" presId="urn:microsoft.com/office/officeart/2005/8/layout/orgChart1"/>
    <dgm:cxn modelId="{827F4AA2-8F06-43B2-A0E9-B9C8F8471EBA}" type="presOf" srcId="{385151DC-440E-4BFB-BA83-26EBB45A0397}" destId="{5F033160-AA55-4071-BC3A-D471E8993337}" srcOrd="0" destOrd="0" presId="urn:microsoft.com/office/officeart/2005/8/layout/orgChart1"/>
    <dgm:cxn modelId="{C1FB6630-BCB5-4C76-A6BE-B551CBDD56D7}" type="presOf" srcId="{F52D6685-C698-4FA3-ADBD-C3817A5070CE}" destId="{45267A69-91FB-45CC-BA1E-F9D55F3F1CCE}" srcOrd="1" destOrd="0" presId="urn:microsoft.com/office/officeart/2005/8/layout/orgChart1"/>
    <dgm:cxn modelId="{FD9F0AC0-89E3-473D-9761-FFC770EEA179}" srcId="{B5250D8C-8349-4CDC-B679-07DB89340342}" destId="{F646D787-375C-47A9-B999-A3AA62261362}" srcOrd="0" destOrd="0" parTransId="{47B85CD2-AF33-4775-9127-FD67E8DA74D7}" sibTransId="{30B07E04-3E88-4C47-A40F-889352C2365C}"/>
    <dgm:cxn modelId="{2D5DA7B7-0DB1-42FE-A757-D0535386E165}" srcId="{423D7770-0D53-4BC9-8C7C-893FBA15E7CD}" destId="{BE47B96D-56BA-4E80-B638-A77839D30B56}" srcOrd="0" destOrd="0" parTransId="{09E332E3-0A3F-4885-818E-536392F84EC3}" sibTransId="{F0018673-47D3-4536-971C-51C922CBF3B3}"/>
    <dgm:cxn modelId="{E51A66C0-5C0C-4A75-938B-81B122582F64}" type="presOf" srcId="{602E6588-CE2F-415C-94B0-AC0226E43CAF}" destId="{79537144-CDF5-4A96-B64E-257B994E003B}" srcOrd="0" destOrd="0" presId="urn:microsoft.com/office/officeart/2005/8/layout/orgChart1"/>
    <dgm:cxn modelId="{8FC25745-D6D6-48B7-9427-6325FBF7A319}" type="presOf" srcId="{C73C5E8A-DC80-41B8-B490-D5D6B043D669}" destId="{56052AA9-720B-45CB-A117-7261D5FE9D92}" srcOrd="0" destOrd="0" presId="urn:microsoft.com/office/officeart/2005/8/layout/orgChart1"/>
    <dgm:cxn modelId="{BB570042-0DA3-4503-BCA6-0511244B8048}" type="presOf" srcId="{423D7770-0D53-4BC9-8C7C-893FBA15E7CD}" destId="{6FA05C08-60AE-429D-BDE2-EB2170C6E8DD}" srcOrd="0" destOrd="0" presId="urn:microsoft.com/office/officeart/2005/8/layout/orgChart1"/>
    <dgm:cxn modelId="{5080E6CB-C09E-4358-AC95-B694912FAE16}" type="presOf" srcId="{EE6D95D4-31AB-483A-BB17-29EB939E6D2E}" destId="{E8605352-1C47-4E5F-BC48-0D6CB42D4DD6}" srcOrd="0" destOrd="0" presId="urn:microsoft.com/office/officeart/2005/8/layout/orgChart1"/>
    <dgm:cxn modelId="{E5746038-7E57-43FE-A8A6-DFC20A27A5D6}" srcId="{FF67BD2A-CB47-41D5-BBBF-7978B444FC22}" destId="{417CD040-95E3-4BF5-8D14-C89AD7349807}" srcOrd="0" destOrd="0" parTransId="{3E5C82E7-7533-4921-B5D0-F83A40F993CE}" sibTransId="{B5BCE1C5-ECD6-43D5-A831-09AF58E65D41}"/>
    <dgm:cxn modelId="{695A91E0-E00B-4116-80DF-5C86DA2B4EA2}" srcId="{423D7770-0D53-4BC9-8C7C-893FBA15E7CD}" destId="{FF67BD2A-CB47-41D5-BBBF-7978B444FC22}" srcOrd="2" destOrd="0" parTransId="{F658E9D8-363B-4CCB-BDA6-CCC6B71072A0}" sibTransId="{E761C159-A577-4766-A32F-6002DD445256}"/>
    <dgm:cxn modelId="{68C589EF-CDF6-4B06-AF3B-5128F249ECA9}" type="presOf" srcId="{654BB445-2BDD-40CD-AE93-B4C13CF8DF91}" destId="{608F2138-6852-4943-A920-D6B0D79B8C1D}" srcOrd="0" destOrd="0" presId="urn:microsoft.com/office/officeart/2005/8/layout/orgChart1"/>
    <dgm:cxn modelId="{3F39B0EF-AE06-4ADF-B0FC-FC37E1B0014F}" type="presOf" srcId="{417CD040-95E3-4BF5-8D14-C89AD7349807}" destId="{6B9BA5EC-63CE-4553-B56D-2809DB12D8E0}" srcOrd="0" destOrd="0" presId="urn:microsoft.com/office/officeart/2005/8/layout/orgChart1"/>
    <dgm:cxn modelId="{D5ABD8ED-BE49-4A5B-89F2-149C3ED93A71}" type="presOf" srcId="{F646D787-375C-47A9-B999-A3AA62261362}" destId="{4C8FF956-FD0A-44EE-A5CA-E81B85D73450}" srcOrd="1" destOrd="0" presId="urn:microsoft.com/office/officeart/2005/8/layout/orgChart1"/>
    <dgm:cxn modelId="{9F1636A1-6C08-43AC-9C8D-9A6DC5D8E6EC}" srcId="{F52D6685-C698-4FA3-ADBD-C3817A5070CE}" destId="{E4879FA0-5316-4419-B4BE-EB02DB5BBE28}" srcOrd="0" destOrd="0" parTransId="{0AB58D1A-C81C-4696-8280-F711A6AB8682}" sibTransId="{CE97278C-9D65-409B-A536-5B72ACC30F16}"/>
    <dgm:cxn modelId="{0B79F0CC-EF75-4418-80F6-1B2C8A3A64C5}" type="presOf" srcId="{C73C5E8A-DC80-41B8-B490-D5D6B043D669}" destId="{A88F6027-A1C8-432F-A799-53706F5FB50E}" srcOrd="1" destOrd="0" presId="urn:microsoft.com/office/officeart/2005/8/layout/orgChart1"/>
    <dgm:cxn modelId="{DD4597CC-F23E-41A4-98AB-75A3B4B1E97A}" type="presParOf" srcId="{79537144-CDF5-4A96-B64E-257B994E003B}" destId="{A2A74647-9EDB-45B7-A56C-FD38850157E1}" srcOrd="0" destOrd="0" presId="urn:microsoft.com/office/officeart/2005/8/layout/orgChart1"/>
    <dgm:cxn modelId="{B42D046A-CA0A-4DDD-B838-0DB903C059E1}" type="presParOf" srcId="{A2A74647-9EDB-45B7-A56C-FD38850157E1}" destId="{F08E9809-A42D-4F22-82B4-3879892F3343}" srcOrd="0" destOrd="0" presId="urn:microsoft.com/office/officeart/2005/8/layout/orgChart1"/>
    <dgm:cxn modelId="{CD4E6B22-0CF5-4302-B7C1-2BBD084E6E80}" type="presParOf" srcId="{F08E9809-A42D-4F22-82B4-3879892F3343}" destId="{05A7624C-9BE3-40AF-B0B4-927039C494A0}" srcOrd="0" destOrd="0" presId="urn:microsoft.com/office/officeart/2005/8/layout/orgChart1"/>
    <dgm:cxn modelId="{8EAB6D73-0EEA-47E1-A28C-A682419ECB26}" type="presParOf" srcId="{F08E9809-A42D-4F22-82B4-3879892F3343}" destId="{CADB93B8-1180-49A3-81E5-023D1274E5F0}" srcOrd="1" destOrd="0" presId="urn:microsoft.com/office/officeart/2005/8/layout/orgChart1"/>
    <dgm:cxn modelId="{22D581BA-1464-484C-8B4B-7F6CB8DCD8EE}" type="presParOf" srcId="{A2A74647-9EDB-45B7-A56C-FD38850157E1}" destId="{FFEB23DD-5D8A-4E0E-85A2-60CFE2C30B53}" srcOrd="1" destOrd="0" presId="urn:microsoft.com/office/officeart/2005/8/layout/orgChart1"/>
    <dgm:cxn modelId="{D845EBF8-6864-473B-82AC-DA31F752A5E2}" type="presParOf" srcId="{FFEB23DD-5D8A-4E0E-85A2-60CFE2C30B53}" destId="{7F22633F-6209-4CC7-8AC5-BEAC4B87CE64}" srcOrd="0" destOrd="0" presId="urn:microsoft.com/office/officeart/2005/8/layout/orgChart1"/>
    <dgm:cxn modelId="{F357A31A-D51F-47CD-A98C-A8991BAE5C4C}" type="presParOf" srcId="{FFEB23DD-5D8A-4E0E-85A2-60CFE2C30B53}" destId="{BCB641B4-552A-4276-B1AB-6E8DB666F26C}" srcOrd="1" destOrd="0" presId="urn:microsoft.com/office/officeart/2005/8/layout/orgChart1"/>
    <dgm:cxn modelId="{7EF1583A-0563-445B-95E8-E8F4488544B9}" type="presParOf" srcId="{BCB641B4-552A-4276-B1AB-6E8DB666F26C}" destId="{6FD32163-D1BD-4F39-B032-4AD0AA6ABE94}" srcOrd="0" destOrd="0" presId="urn:microsoft.com/office/officeart/2005/8/layout/orgChart1"/>
    <dgm:cxn modelId="{83ECE711-D9BE-4F9F-A884-0F732D21DC5E}" type="presParOf" srcId="{6FD32163-D1BD-4F39-B032-4AD0AA6ABE94}" destId="{D0AAE0B0-3E32-4C5A-A2B6-A2A29635A746}" srcOrd="0" destOrd="0" presId="urn:microsoft.com/office/officeart/2005/8/layout/orgChart1"/>
    <dgm:cxn modelId="{F7FCEEDE-A18E-4CEC-BBBD-A0479EBF40B6}" type="presParOf" srcId="{6FD32163-D1BD-4F39-B032-4AD0AA6ABE94}" destId="{6A1CB657-B79A-40C9-99D6-5C6C76A3A1B5}" srcOrd="1" destOrd="0" presId="urn:microsoft.com/office/officeart/2005/8/layout/orgChart1"/>
    <dgm:cxn modelId="{AC4E1C95-31A0-4FDB-AC1F-9AEE3DA4228E}" type="presParOf" srcId="{BCB641B4-552A-4276-B1AB-6E8DB666F26C}" destId="{CB42ED4B-96C7-4E7D-B0A4-6EB270B84349}" srcOrd="1" destOrd="0" presId="urn:microsoft.com/office/officeart/2005/8/layout/orgChart1"/>
    <dgm:cxn modelId="{A8F38378-93F8-4F9C-B115-F754889AFC42}" type="presParOf" srcId="{CB42ED4B-96C7-4E7D-B0A4-6EB270B84349}" destId="{C2C1870C-50A0-431D-A1FB-D0AC704D9C7C}" srcOrd="0" destOrd="0" presId="urn:microsoft.com/office/officeart/2005/8/layout/orgChart1"/>
    <dgm:cxn modelId="{410917BC-A48C-40C6-B06C-41565678B631}" type="presParOf" srcId="{CB42ED4B-96C7-4E7D-B0A4-6EB270B84349}" destId="{5A56D9B1-BC79-456D-BCD8-C2658E89ADD7}" srcOrd="1" destOrd="0" presId="urn:microsoft.com/office/officeart/2005/8/layout/orgChart1"/>
    <dgm:cxn modelId="{CD60A781-B193-4D83-A1BC-497F0949C4B0}" type="presParOf" srcId="{5A56D9B1-BC79-456D-BCD8-C2658E89ADD7}" destId="{36DA9983-7A6A-4A3F-A53B-3D202ACB26D1}" srcOrd="0" destOrd="0" presId="urn:microsoft.com/office/officeart/2005/8/layout/orgChart1"/>
    <dgm:cxn modelId="{06AE11CA-66C3-4ED9-A00B-6C3E063D2145}" type="presParOf" srcId="{36DA9983-7A6A-4A3F-A53B-3D202ACB26D1}" destId="{408BAD72-358B-4915-898E-011005F9F66F}" srcOrd="0" destOrd="0" presId="urn:microsoft.com/office/officeart/2005/8/layout/orgChart1"/>
    <dgm:cxn modelId="{A8116AE2-DB6E-4B16-B929-40DC3F1B8DC8}" type="presParOf" srcId="{36DA9983-7A6A-4A3F-A53B-3D202ACB26D1}" destId="{D07AEE85-A1F5-4D4E-8C35-2D63A48B2F05}" srcOrd="1" destOrd="0" presId="urn:microsoft.com/office/officeart/2005/8/layout/orgChart1"/>
    <dgm:cxn modelId="{65F74A6D-9548-43B9-ABD2-150535A13D02}" type="presParOf" srcId="{5A56D9B1-BC79-456D-BCD8-C2658E89ADD7}" destId="{29A6263C-7DF8-4B24-B96E-EE2368A603EF}" srcOrd="1" destOrd="0" presId="urn:microsoft.com/office/officeart/2005/8/layout/orgChart1"/>
    <dgm:cxn modelId="{55731CF1-34F4-4E6D-BA58-105750FC25C7}" type="presParOf" srcId="{5A56D9B1-BC79-456D-BCD8-C2658E89ADD7}" destId="{F7759C9B-5D93-43C4-8C03-AC47F53B606A}" srcOrd="2" destOrd="0" presId="urn:microsoft.com/office/officeart/2005/8/layout/orgChart1"/>
    <dgm:cxn modelId="{129DC9E1-3343-4993-9D05-82CBFA9969F3}" type="presParOf" srcId="{F7759C9B-5D93-43C4-8C03-AC47F53B606A}" destId="{608F2138-6852-4943-A920-D6B0D79B8C1D}" srcOrd="0" destOrd="0" presId="urn:microsoft.com/office/officeart/2005/8/layout/orgChart1"/>
    <dgm:cxn modelId="{56FB4908-718E-460F-BAAF-249BA2D602CC}" type="presParOf" srcId="{F7759C9B-5D93-43C4-8C03-AC47F53B606A}" destId="{2D6F4074-6A34-4719-8271-77A69627709A}" srcOrd="1" destOrd="0" presId="urn:microsoft.com/office/officeart/2005/8/layout/orgChart1"/>
    <dgm:cxn modelId="{28694754-9462-437B-A414-40C405CF4828}" type="presParOf" srcId="{2D6F4074-6A34-4719-8271-77A69627709A}" destId="{C0407B2B-4E17-41AA-8631-CC49635307A2}" srcOrd="0" destOrd="0" presId="urn:microsoft.com/office/officeart/2005/8/layout/orgChart1"/>
    <dgm:cxn modelId="{7F71F09A-6989-4E0D-9049-C116879A7088}" type="presParOf" srcId="{C0407B2B-4E17-41AA-8631-CC49635307A2}" destId="{6FA05C08-60AE-429D-BDE2-EB2170C6E8DD}" srcOrd="0" destOrd="0" presId="urn:microsoft.com/office/officeart/2005/8/layout/orgChart1"/>
    <dgm:cxn modelId="{34937F8C-CF71-45EE-B36B-12C4197ABEE6}" type="presParOf" srcId="{C0407B2B-4E17-41AA-8631-CC49635307A2}" destId="{04843636-2EC1-4373-93E4-1DA81B819E83}" srcOrd="1" destOrd="0" presId="urn:microsoft.com/office/officeart/2005/8/layout/orgChart1"/>
    <dgm:cxn modelId="{60A8090D-57E4-4D77-ABFD-A55E25B10E4D}" type="presParOf" srcId="{2D6F4074-6A34-4719-8271-77A69627709A}" destId="{8616AE32-60C1-4F0A-810A-898958CB2445}" srcOrd="1" destOrd="0" presId="urn:microsoft.com/office/officeart/2005/8/layout/orgChart1"/>
    <dgm:cxn modelId="{E047AE22-545A-4BDC-8352-DFB07941E70A}" type="presParOf" srcId="{8616AE32-60C1-4F0A-810A-898958CB2445}" destId="{810C9E67-BB79-47F9-84C5-B0B90AA64212}" srcOrd="0" destOrd="0" presId="urn:microsoft.com/office/officeart/2005/8/layout/orgChart1"/>
    <dgm:cxn modelId="{07CB5C54-571D-4597-9165-A19B36E27F7A}" type="presParOf" srcId="{8616AE32-60C1-4F0A-810A-898958CB2445}" destId="{D75ACB45-FC57-4A08-BC82-E02ED06BF533}" srcOrd="1" destOrd="0" presId="urn:microsoft.com/office/officeart/2005/8/layout/orgChart1"/>
    <dgm:cxn modelId="{B5A7FB86-186D-4B83-90B5-712D3F22DE1F}" type="presParOf" srcId="{D75ACB45-FC57-4A08-BC82-E02ED06BF533}" destId="{D941B0CD-AF3E-4B2D-8F8F-039F9FF91885}" srcOrd="0" destOrd="0" presId="urn:microsoft.com/office/officeart/2005/8/layout/orgChart1"/>
    <dgm:cxn modelId="{1B0AD56E-7E26-47CA-B5FF-C61481AC1F29}" type="presParOf" srcId="{D941B0CD-AF3E-4B2D-8F8F-039F9FF91885}" destId="{6735A174-F5E9-40D5-B31B-999D789B205F}" srcOrd="0" destOrd="0" presId="urn:microsoft.com/office/officeart/2005/8/layout/orgChart1"/>
    <dgm:cxn modelId="{803C062C-B2A8-4DCA-ACCE-B22E081B8039}" type="presParOf" srcId="{D941B0CD-AF3E-4B2D-8F8F-039F9FF91885}" destId="{853236A8-90BE-4939-8905-7540D782C70A}" srcOrd="1" destOrd="0" presId="urn:microsoft.com/office/officeart/2005/8/layout/orgChart1"/>
    <dgm:cxn modelId="{EFB0799E-89F6-492E-BE63-23E33113911A}" type="presParOf" srcId="{D75ACB45-FC57-4A08-BC82-E02ED06BF533}" destId="{7E97BAF1-6945-441C-A8AD-1FB41D9AAB9B}" srcOrd="1" destOrd="0" presId="urn:microsoft.com/office/officeart/2005/8/layout/orgChart1"/>
    <dgm:cxn modelId="{24C3201B-1C79-4B0C-81A4-7357C7E8DCAF}" type="presParOf" srcId="{7E97BAF1-6945-441C-A8AD-1FB41D9AAB9B}" destId="{8D028FC8-0F58-4AEA-A692-4C1E68620559}" srcOrd="0" destOrd="0" presId="urn:microsoft.com/office/officeart/2005/8/layout/orgChart1"/>
    <dgm:cxn modelId="{A47200B2-14E6-4AA2-85E4-57E8E48CCCC2}" type="presParOf" srcId="{7E97BAF1-6945-441C-A8AD-1FB41D9AAB9B}" destId="{82AD8FB4-6810-4069-9F88-42AF95BA15C7}" srcOrd="1" destOrd="0" presId="urn:microsoft.com/office/officeart/2005/8/layout/orgChart1"/>
    <dgm:cxn modelId="{F9C3464D-86DB-49ED-961F-63D63D26F02B}" type="presParOf" srcId="{82AD8FB4-6810-4069-9F88-42AF95BA15C7}" destId="{C4C74DE0-CF2E-464A-A6BB-B67E465B0818}" srcOrd="0" destOrd="0" presId="urn:microsoft.com/office/officeart/2005/8/layout/orgChart1"/>
    <dgm:cxn modelId="{F770723B-481D-4F88-8C3E-C59D9265111A}" type="presParOf" srcId="{C4C74DE0-CF2E-464A-A6BB-B67E465B0818}" destId="{6B9BA5EC-63CE-4553-B56D-2809DB12D8E0}" srcOrd="0" destOrd="0" presId="urn:microsoft.com/office/officeart/2005/8/layout/orgChart1"/>
    <dgm:cxn modelId="{2A9623C7-84B8-4048-8374-F23FEAD25982}" type="presParOf" srcId="{C4C74DE0-CF2E-464A-A6BB-B67E465B0818}" destId="{4E10570B-3FB9-43CE-A22D-831EED42E664}" srcOrd="1" destOrd="0" presId="urn:microsoft.com/office/officeart/2005/8/layout/orgChart1"/>
    <dgm:cxn modelId="{A3504B13-A965-46E4-A5F2-E4843D92B873}" type="presParOf" srcId="{82AD8FB4-6810-4069-9F88-42AF95BA15C7}" destId="{C0D3F642-1287-4349-B371-7A68E894808A}" srcOrd="1" destOrd="0" presId="urn:microsoft.com/office/officeart/2005/8/layout/orgChart1"/>
    <dgm:cxn modelId="{899A67CB-2FB0-4EA5-93B3-4F06B9E6BB27}" type="presParOf" srcId="{82AD8FB4-6810-4069-9F88-42AF95BA15C7}" destId="{AFCB63C9-F61D-4325-A2E9-D61DDBF33E2C}" srcOrd="2" destOrd="0" presId="urn:microsoft.com/office/officeart/2005/8/layout/orgChart1"/>
    <dgm:cxn modelId="{DFBF564A-35C1-4AB0-A4F4-7B696B6BD372}" type="presParOf" srcId="{D75ACB45-FC57-4A08-BC82-E02ED06BF533}" destId="{62708FCE-2F89-45FD-86D0-2354105AAD18}" srcOrd="2" destOrd="0" presId="urn:microsoft.com/office/officeart/2005/8/layout/orgChart1"/>
    <dgm:cxn modelId="{B4B5833F-8ACA-4D96-9986-95172BB7313E}" type="presParOf" srcId="{2D6F4074-6A34-4719-8271-77A69627709A}" destId="{970BB7EB-20DD-4211-A8CD-EA752006F08D}" srcOrd="2" destOrd="0" presId="urn:microsoft.com/office/officeart/2005/8/layout/orgChart1"/>
    <dgm:cxn modelId="{741873FE-48AE-45AC-98FE-1EDC61B9BAB3}" type="presParOf" srcId="{970BB7EB-20DD-4211-A8CD-EA752006F08D}" destId="{D6D34B6D-E1E8-4660-9B2A-D97D186660C9}" srcOrd="0" destOrd="0" presId="urn:microsoft.com/office/officeart/2005/8/layout/orgChart1"/>
    <dgm:cxn modelId="{F7E3378D-3DBA-456C-98B7-D47F62CBE92F}" type="presParOf" srcId="{970BB7EB-20DD-4211-A8CD-EA752006F08D}" destId="{611FA91A-6DBE-49CE-AB02-0E030D631C66}" srcOrd="1" destOrd="0" presId="urn:microsoft.com/office/officeart/2005/8/layout/orgChart1"/>
    <dgm:cxn modelId="{F0A205B4-3B06-424E-AE97-B74AE6BDD651}" type="presParOf" srcId="{611FA91A-6DBE-49CE-AB02-0E030D631C66}" destId="{1B4CA468-C1E6-4BC2-84A1-E17113B99AB0}" srcOrd="0" destOrd="0" presId="urn:microsoft.com/office/officeart/2005/8/layout/orgChart1"/>
    <dgm:cxn modelId="{2DD0228E-8F90-43B5-B7A3-7E32112F6495}" type="presParOf" srcId="{1B4CA468-C1E6-4BC2-84A1-E17113B99AB0}" destId="{AD7C9469-C357-46A0-BCDE-9BED8DF89A1F}" srcOrd="0" destOrd="0" presId="urn:microsoft.com/office/officeart/2005/8/layout/orgChart1"/>
    <dgm:cxn modelId="{EE842A41-A355-4CE5-9E1F-B77ECE382B10}" type="presParOf" srcId="{1B4CA468-C1E6-4BC2-84A1-E17113B99AB0}" destId="{4453574E-BF08-4C0D-B11D-00E5F1F30615}" srcOrd="1" destOrd="0" presId="urn:microsoft.com/office/officeart/2005/8/layout/orgChart1"/>
    <dgm:cxn modelId="{B9E089AA-AA01-4A71-8D50-3CF63308CD9B}" type="presParOf" srcId="{611FA91A-6DBE-49CE-AB02-0E030D631C66}" destId="{5265364E-05F0-4A02-9DF9-1FF010948BD4}" srcOrd="1" destOrd="0" presId="urn:microsoft.com/office/officeart/2005/8/layout/orgChart1"/>
    <dgm:cxn modelId="{ED23534B-AD5F-4956-8B96-1FC8C231E77E}" type="presParOf" srcId="{5265364E-05F0-4A02-9DF9-1FF010948BD4}" destId="{B051A047-5E59-4A84-BE05-8F8BF01527E2}" srcOrd="0" destOrd="0" presId="urn:microsoft.com/office/officeart/2005/8/layout/orgChart1"/>
    <dgm:cxn modelId="{7EF5657E-B930-4B6F-B601-2BB154A5FAF6}" type="presParOf" srcId="{5265364E-05F0-4A02-9DF9-1FF010948BD4}" destId="{8F281AC1-D7FD-48CD-BF62-FAB3BFE8FF8C}" srcOrd="1" destOrd="0" presId="urn:microsoft.com/office/officeart/2005/8/layout/orgChart1"/>
    <dgm:cxn modelId="{094B5C8C-5131-4803-B291-86AE9C56D9C3}" type="presParOf" srcId="{8F281AC1-D7FD-48CD-BF62-FAB3BFE8FF8C}" destId="{E59B0CA8-24B8-4447-AE08-170B3F1E263E}" srcOrd="0" destOrd="0" presId="urn:microsoft.com/office/officeart/2005/8/layout/orgChart1"/>
    <dgm:cxn modelId="{FA5FE3C2-42B8-4DBE-A8A8-91788182194C}" type="presParOf" srcId="{E59B0CA8-24B8-4447-AE08-170B3F1E263E}" destId="{AB2E3236-2B7A-44A0-8F81-8E2454451590}" srcOrd="0" destOrd="0" presId="urn:microsoft.com/office/officeart/2005/8/layout/orgChart1"/>
    <dgm:cxn modelId="{2FA14A13-5D9A-48D4-865C-B0DFB776106A}" type="presParOf" srcId="{E59B0CA8-24B8-4447-AE08-170B3F1E263E}" destId="{53CF0029-FB0B-4716-ACE9-C517ACB502F5}" srcOrd="1" destOrd="0" presId="urn:microsoft.com/office/officeart/2005/8/layout/orgChart1"/>
    <dgm:cxn modelId="{F99BB44E-E40A-496D-A46F-33234487DD44}" type="presParOf" srcId="{8F281AC1-D7FD-48CD-BF62-FAB3BFE8FF8C}" destId="{BACDAAC7-5A85-4DFB-8F84-1E8CD3340CCE}" srcOrd="1" destOrd="0" presId="urn:microsoft.com/office/officeart/2005/8/layout/orgChart1"/>
    <dgm:cxn modelId="{F8AA0F0E-5107-4754-8FFE-17B602D470D0}" type="presParOf" srcId="{BACDAAC7-5A85-4DFB-8F84-1E8CD3340CCE}" destId="{8DF9C10C-A274-4E97-8EC6-551EDF018F06}" srcOrd="0" destOrd="0" presId="urn:microsoft.com/office/officeart/2005/8/layout/orgChart1"/>
    <dgm:cxn modelId="{2D9D7363-7F5C-4A24-B0D9-85192B8BB28F}" type="presParOf" srcId="{BACDAAC7-5A85-4DFB-8F84-1E8CD3340CCE}" destId="{89A471B1-52A8-4455-BDE1-339804373660}" srcOrd="1" destOrd="0" presId="urn:microsoft.com/office/officeart/2005/8/layout/orgChart1"/>
    <dgm:cxn modelId="{D43F1135-76B3-416E-B940-6ACBD836556B}" type="presParOf" srcId="{89A471B1-52A8-4455-BDE1-339804373660}" destId="{9B9F34FA-4722-4ECD-B935-0FD76F993E33}" srcOrd="0" destOrd="0" presId="urn:microsoft.com/office/officeart/2005/8/layout/orgChart1"/>
    <dgm:cxn modelId="{F152CF86-0A43-4C1B-A4F1-F0FE87971439}" type="presParOf" srcId="{9B9F34FA-4722-4ECD-B935-0FD76F993E33}" destId="{5F033160-AA55-4071-BC3A-D471E8993337}" srcOrd="0" destOrd="0" presId="urn:microsoft.com/office/officeart/2005/8/layout/orgChart1"/>
    <dgm:cxn modelId="{5F6197E3-8304-43AD-9348-C7ED98F3D9FD}" type="presParOf" srcId="{9B9F34FA-4722-4ECD-B935-0FD76F993E33}" destId="{FD795AB0-1574-428E-9017-A8CCCD88B50A}" srcOrd="1" destOrd="0" presId="urn:microsoft.com/office/officeart/2005/8/layout/orgChart1"/>
    <dgm:cxn modelId="{7F99F681-6A47-461D-B18F-02689F35293F}" type="presParOf" srcId="{89A471B1-52A8-4455-BDE1-339804373660}" destId="{46E6FC49-661A-43E6-A42C-26D5B803739F}" srcOrd="1" destOrd="0" presId="urn:microsoft.com/office/officeart/2005/8/layout/orgChart1"/>
    <dgm:cxn modelId="{0E3CF837-1A2B-4954-96AC-E6A2CFD2362C}" type="presParOf" srcId="{89A471B1-52A8-4455-BDE1-339804373660}" destId="{C0281014-7D75-4AC2-9372-DA3875136A1C}" srcOrd="2" destOrd="0" presId="urn:microsoft.com/office/officeart/2005/8/layout/orgChart1"/>
    <dgm:cxn modelId="{27C95586-20ED-4CB2-B6E1-C9054B6A86B1}" type="presParOf" srcId="{8F281AC1-D7FD-48CD-BF62-FAB3BFE8FF8C}" destId="{C43CA9AD-07F5-4922-9237-BC01A6618041}" srcOrd="2" destOrd="0" presId="urn:microsoft.com/office/officeart/2005/8/layout/orgChart1"/>
    <dgm:cxn modelId="{42A5F534-7784-4228-BDBE-24821BE5E78C}" type="presParOf" srcId="{611FA91A-6DBE-49CE-AB02-0E030D631C66}" destId="{6BCC169A-87C9-418C-8AD6-72753FFC6D50}" srcOrd="2" destOrd="0" presId="urn:microsoft.com/office/officeart/2005/8/layout/orgChart1"/>
    <dgm:cxn modelId="{2A3C0D30-06CD-48E3-94CE-7D35F6B69A15}" type="presParOf" srcId="{970BB7EB-20DD-4211-A8CD-EA752006F08D}" destId="{7F1134DD-11C0-4FA6-A456-8D1C9D09FB51}" srcOrd="2" destOrd="0" presId="urn:microsoft.com/office/officeart/2005/8/layout/orgChart1"/>
    <dgm:cxn modelId="{A6ACFB0A-2AFE-4C0E-B6B2-17CCBF96F4BC}" type="presParOf" srcId="{970BB7EB-20DD-4211-A8CD-EA752006F08D}" destId="{97FBF75E-F04F-4775-B34A-45D51ADA0A76}" srcOrd="3" destOrd="0" presId="urn:microsoft.com/office/officeart/2005/8/layout/orgChart1"/>
    <dgm:cxn modelId="{FD4CFE1C-3143-4B7E-9D66-42BE1D4CD55A}" type="presParOf" srcId="{97FBF75E-F04F-4775-B34A-45D51ADA0A76}" destId="{CBA57F10-D96D-4854-98BC-4C98E61B6DBC}" srcOrd="0" destOrd="0" presId="urn:microsoft.com/office/officeart/2005/8/layout/orgChart1"/>
    <dgm:cxn modelId="{8B34A965-D838-4174-875B-F49A70A6CE80}" type="presParOf" srcId="{CBA57F10-D96D-4854-98BC-4C98E61B6DBC}" destId="{7B290995-8903-4E7F-85C9-B44E699A8810}" srcOrd="0" destOrd="0" presId="urn:microsoft.com/office/officeart/2005/8/layout/orgChart1"/>
    <dgm:cxn modelId="{FD86D9B9-62B6-41CE-95F9-65074FACE5B5}" type="presParOf" srcId="{CBA57F10-D96D-4854-98BC-4C98E61B6DBC}" destId="{5934BA66-2F4A-45D7-AB82-2702B0E54569}" srcOrd="1" destOrd="0" presId="urn:microsoft.com/office/officeart/2005/8/layout/orgChart1"/>
    <dgm:cxn modelId="{3EBD2B72-04F7-4073-B377-30C18711C328}" type="presParOf" srcId="{97FBF75E-F04F-4775-B34A-45D51ADA0A76}" destId="{A3838486-9B44-4039-B935-F8FD3A72CF65}" srcOrd="1" destOrd="0" presId="urn:microsoft.com/office/officeart/2005/8/layout/orgChart1"/>
    <dgm:cxn modelId="{0E6098BB-3022-4C52-A49F-DBB60F1E1B18}" type="presParOf" srcId="{A3838486-9B44-4039-B935-F8FD3A72CF65}" destId="{79B7A8FA-BE9F-4FC5-8918-877A6009B4F6}" srcOrd="0" destOrd="0" presId="urn:microsoft.com/office/officeart/2005/8/layout/orgChart1"/>
    <dgm:cxn modelId="{067D6DB7-353F-4145-B021-5AB361A05467}" type="presParOf" srcId="{A3838486-9B44-4039-B935-F8FD3A72CF65}" destId="{59C9A815-ADDA-4ECC-A8CE-A5DBC34FD65C}" srcOrd="1" destOrd="0" presId="urn:microsoft.com/office/officeart/2005/8/layout/orgChart1"/>
    <dgm:cxn modelId="{32B1389F-6E29-471D-9471-EB593E6F9393}" type="presParOf" srcId="{59C9A815-ADDA-4ECC-A8CE-A5DBC34FD65C}" destId="{5098535A-A698-4639-89C9-8EFEDB217040}" srcOrd="0" destOrd="0" presId="urn:microsoft.com/office/officeart/2005/8/layout/orgChart1"/>
    <dgm:cxn modelId="{36C6B218-4DDE-4044-8820-0954DB2D4EBE}" type="presParOf" srcId="{5098535A-A698-4639-89C9-8EFEDB217040}" destId="{5F5F91A1-79EC-4577-9195-2EEB33324D7C}" srcOrd="0" destOrd="0" presId="urn:microsoft.com/office/officeart/2005/8/layout/orgChart1"/>
    <dgm:cxn modelId="{1BAE600B-2A28-48E6-B04B-FFEF6E9B72AF}" type="presParOf" srcId="{5098535A-A698-4639-89C9-8EFEDB217040}" destId="{4C8FF956-FD0A-44EE-A5CA-E81B85D73450}" srcOrd="1" destOrd="0" presId="urn:microsoft.com/office/officeart/2005/8/layout/orgChart1"/>
    <dgm:cxn modelId="{C14F2C1D-E77C-474F-9F27-C23A36486DC0}" type="presParOf" srcId="{59C9A815-ADDA-4ECC-A8CE-A5DBC34FD65C}" destId="{BF007DCE-1EF0-4874-A2B5-0255F568FCB7}" srcOrd="1" destOrd="0" presId="urn:microsoft.com/office/officeart/2005/8/layout/orgChart1"/>
    <dgm:cxn modelId="{C901F471-DAE8-4F5E-9F54-48E347039CB5}" type="presParOf" srcId="{59C9A815-ADDA-4ECC-A8CE-A5DBC34FD65C}" destId="{16475B65-D230-4A87-98CA-AFB3A7CE49BC}" srcOrd="2" destOrd="0" presId="urn:microsoft.com/office/officeart/2005/8/layout/orgChart1"/>
    <dgm:cxn modelId="{37196B66-4AA5-4C30-B648-26E01A744DCF}" type="presParOf" srcId="{97FBF75E-F04F-4775-B34A-45D51ADA0A76}" destId="{C59BFD8A-AB60-4C8D-ACC5-D10127FE5615}" srcOrd="2" destOrd="0" presId="urn:microsoft.com/office/officeart/2005/8/layout/orgChart1"/>
    <dgm:cxn modelId="{1D5F90FE-ACE3-47E5-95E6-64B9773E7D1F}" type="presParOf" srcId="{CB42ED4B-96C7-4E7D-B0A4-6EB270B84349}" destId="{BDC0AFBB-44B1-4513-82C1-3A304AE045E6}" srcOrd="2" destOrd="0" presId="urn:microsoft.com/office/officeart/2005/8/layout/orgChart1"/>
    <dgm:cxn modelId="{7E22927F-6848-4AD8-9302-5B68F33A70C9}" type="presParOf" srcId="{CB42ED4B-96C7-4E7D-B0A4-6EB270B84349}" destId="{8ECC1843-ACC9-4CE2-A2CD-D00BAB56117C}" srcOrd="3" destOrd="0" presId="urn:microsoft.com/office/officeart/2005/8/layout/orgChart1"/>
    <dgm:cxn modelId="{D7420C84-871B-445C-80A1-EBF181F66E73}" type="presParOf" srcId="{8ECC1843-ACC9-4CE2-A2CD-D00BAB56117C}" destId="{B66A36C7-8068-498A-B2F9-A575FDF8FEE1}" srcOrd="0" destOrd="0" presId="urn:microsoft.com/office/officeart/2005/8/layout/orgChart1"/>
    <dgm:cxn modelId="{440EFAB7-BB4D-4C56-BBBB-90FF3ED2FE00}" type="presParOf" srcId="{B66A36C7-8068-498A-B2F9-A575FDF8FEE1}" destId="{5BAB7135-C92F-497B-9318-5936504279DC}" srcOrd="0" destOrd="0" presId="urn:microsoft.com/office/officeart/2005/8/layout/orgChart1"/>
    <dgm:cxn modelId="{6528B465-74A9-41AA-94A4-EC8BE495FC5D}" type="presParOf" srcId="{B66A36C7-8068-498A-B2F9-A575FDF8FEE1}" destId="{ABD9FFFA-A973-456B-91A7-B6F68F02F134}" srcOrd="1" destOrd="0" presId="urn:microsoft.com/office/officeart/2005/8/layout/orgChart1"/>
    <dgm:cxn modelId="{56AF1799-5CA2-42CC-9D2A-C9FC3835610A}" type="presParOf" srcId="{8ECC1843-ACC9-4CE2-A2CD-D00BAB56117C}" destId="{C12E798D-5A84-43D0-9800-DCAF1969187A}" srcOrd="1" destOrd="0" presId="urn:microsoft.com/office/officeart/2005/8/layout/orgChart1"/>
    <dgm:cxn modelId="{896352A7-4CE5-4D4F-B61B-3C10E392C54D}" type="presParOf" srcId="{8ECC1843-ACC9-4CE2-A2CD-D00BAB56117C}" destId="{76E62D34-C9C2-491C-813A-D13913DAAD48}" srcOrd="2" destOrd="0" presId="urn:microsoft.com/office/officeart/2005/8/layout/orgChart1"/>
    <dgm:cxn modelId="{66A2E639-6A17-424D-B0BC-C9544E7229AC}" type="presParOf" srcId="{76E62D34-C9C2-491C-813A-D13913DAAD48}" destId="{E8605352-1C47-4E5F-BC48-0D6CB42D4DD6}" srcOrd="0" destOrd="0" presId="urn:microsoft.com/office/officeart/2005/8/layout/orgChart1"/>
    <dgm:cxn modelId="{B95C3561-5172-40F4-9DE4-F473054AA2CC}" type="presParOf" srcId="{76E62D34-C9C2-491C-813A-D13913DAAD48}" destId="{544A08BC-6AE5-4E71-9E83-9459CE7336BA}" srcOrd="1" destOrd="0" presId="urn:microsoft.com/office/officeart/2005/8/layout/orgChart1"/>
    <dgm:cxn modelId="{0460727F-DCA8-4784-9621-720DB7E4B220}" type="presParOf" srcId="{544A08BC-6AE5-4E71-9E83-9459CE7336BA}" destId="{C3932CDC-9952-4EA0-BE15-A8D6653641CB}" srcOrd="0" destOrd="0" presId="urn:microsoft.com/office/officeart/2005/8/layout/orgChart1"/>
    <dgm:cxn modelId="{4992FA77-9569-49C3-8666-C6EEBB94FE9A}" type="presParOf" srcId="{C3932CDC-9952-4EA0-BE15-A8D6653641CB}" destId="{B04677CC-D5B6-4F2A-A35E-C3DE951F8BD7}" srcOrd="0" destOrd="0" presId="urn:microsoft.com/office/officeart/2005/8/layout/orgChart1"/>
    <dgm:cxn modelId="{A268D8C6-3CB9-43FA-AE0C-4178556D0D2C}" type="presParOf" srcId="{C3932CDC-9952-4EA0-BE15-A8D6653641CB}" destId="{A681C4D6-78F9-4A36-BFF2-6E987EA7D446}" srcOrd="1" destOrd="0" presId="urn:microsoft.com/office/officeart/2005/8/layout/orgChart1"/>
    <dgm:cxn modelId="{6F0860A5-79DA-4686-A032-7409DADB049A}" type="presParOf" srcId="{544A08BC-6AE5-4E71-9E83-9459CE7336BA}" destId="{46658924-7432-4488-9291-1F1049F45537}" srcOrd="1" destOrd="0" presId="urn:microsoft.com/office/officeart/2005/8/layout/orgChart1"/>
    <dgm:cxn modelId="{EEC23D0A-E722-44E5-BC1F-DC16FFF8039C}" type="presParOf" srcId="{46658924-7432-4488-9291-1F1049F45537}" destId="{51D96584-1ABA-4385-A08F-CAA91FFD418E}" srcOrd="0" destOrd="0" presId="urn:microsoft.com/office/officeart/2005/8/layout/orgChart1"/>
    <dgm:cxn modelId="{0BC23AF4-AC3E-4D7F-AB21-4DED7907C4A6}" type="presParOf" srcId="{46658924-7432-4488-9291-1F1049F45537}" destId="{9FCD331E-D14D-4DEA-93A9-DAB0C95C303A}" srcOrd="1" destOrd="0" presId="urn:microsoft.com/office/officeart/2005/8/layout/orgChart1"/>
    <dgm:cxn modelId="{C9173B45-2351-4950-9508-101AC9B5C68D}" type="presParOf" srcId="{9FCD331E-D14D-4DEA-93A9-DAB0C95C303A}" destId="{DAAB215F-B175-4D94-8754-230FE71ED206}" srcOrd="0" destOrd="0" presId="urn:microsoft.com/office/officeart/2005/8/layout/orgChart1"/>
    <dgm:cxn modelId="{142D3993-E87B-4A20-8F1F-BF7F24A93EFB}" type="presParOf" srcId="{DAAB215F-B175-4D94-8754-230FE71ED206}" destId="{3E71A979-4CC5-4018-B33A-E5A6DB7D7429}" srcOrd="0" destOrd="0" presId="urn:microsoft.com/office/officeart/2005/8/layout/orgChart1"/>
    <dgm:cxn modelId="{06396121-6C5A-4571-8254-7DC03CB09007}" type="presParOf" srcId="{DAAB215F-B175-4D94-8754-230FE71ED206}" destId="{9B1073D6-D80A-490A-B661-7C0B7A224A46}" srcOrd="1" destOrd="0" presId="urn:microsoft.com/office/officeart/2005/8/layout/orgChart1"/>
    <dgm:cxn modelId="{17B55C37-3FD2-4597-B03F-0D1AAECCB3F6}" type="presParOf" srcId="{9FCD331E-D14D-4DEA-93A9-DAB0C95C303A}" destId="{8CAE3F9E-C3A6-4D37-ADE1-32E43A954212}" srcOrd="1" destOrd="0" presId="urn:microsoft.com/office/officeart/2005/8/layout/orgChart1"/>
    <dgm:cxn modelId="{B6F2EFA6-43E7-48AD-A160-17219D7E05F2}" type="presParOf" srcId="{9FCD331E-D14D-4DEA-93A9-DAB0C95C303A}" destId="{6964C318-E0D2-4477-9A40-87F8CE54145C}" srcOrd="2" destOrd="0" presId="urn:microsoft.com/office/officeart/2005/8/layout/orgChart1"/>
    <dgm:cxn modelId="{95ABBC31-576B-4D62-A435-81DC49ADD092}" type="presParOf" srcId="{6964C318-E0D2-4477-9A40-87F8CE54145C}" destId="{F8A4BB4C-6760-4081-BD7B-F69B4FE7C3EC}" srcOrd="0" destOrd="0" presId="urn:microsoft.com/office/officeart/2005/8/layout/orgChart1"/>
    <dgm:cxn modelId="{3EE54339-89D9-4CEC-8A28-998B0588443C}" type="presParOf" srcId="{6964C318-E0D2-4477-9A40-87F8CE54145C}" destId="{88DE2254-A199-44AD-B239-F53F5B7328B0}" srcOrd="1" destOrd="0" presId="urn:microsoft.com/office/officeart/2005/8/layout/orgChart1"/>
    <dgm:cxn modelId="{078A8CDC-A967-4FA1-81BF-11BBBCA9EBE9}" type="presParOf" srcId="{88DE2254-A199-44AD-B239-F53F5B7328B0}" destId="{E4DEB5F6-ACED-4EFC-B826-6E8E1D34868A}" srcOrd="0" destOrd="0" presId="urn:microsoft.com/office/officeart/2005/8/layout/orgChart1"/>
    <dgm:cxn modelId="{5929DA69-54B1-4B65-B360-83C509A9182E}" type="presParOf" srcId="{E4DEB5F6-ACED-4EFC-B826-6E8E1D34868A}" destId="{56052AA9-720B-45CB-A117-7261D5FE9D92}" srcOrd="0" destOrd="0" presId="urn:microsoft.com/office/officeart/2005/8/layout/orgChart1"/>
    <dgm:cxn modelId="{B8815DE7-4879-47FC-8D00-9E0CFB080C9A}" type="presParOf" srcId="{E4DEB5F6-ACED-4EFC-B826-6E8E1D34868A}" destId="{A88F6027-A1C8-432F-A799-53706F5FB50E}" srcOrd="1" destOrd="0" presId="urn:microsoft.com/office/officeart/2005/8/layout/orgChart1"/>
    <dgm:cxn modelId="{7CEDECDE-39FD-44A3-A8B9-B8FA32427B35}" type="presParOf" srcId="{88DE2254-A199-44AD-B239-F53F5B7328B0}" destId="{0B68D309-51E5-4576-8F3E-246A26BECE1E}" srcOrd="1" destOrd="0" presId="urn:microsoft.com/office/officeart/2005/8/layout/orgChart1"/>
    <dgm:cxn modelId="{D59C5666-5856-4703-9B7E-EE031191B563}" type="presParOf" srcId="{0B68D309-51E5-4576-8F3E-246A26BECE1E}" destId="{5F4FC77C-B567-4463-8327-4312D8F0856F}" srcOrd="0" destOrd="0" presId="urn:microsoft.com/office/officeart/2005/8/layout/orgChart1"/>
    <dgm:cxn modelId="{9515BEE9-852E-407E-AB3A-4BE740B49DF3}" type="presParOf" srcId="{0B68D309-51E5-4576-8F3E-246A26BECE1E}" destId="{42C0C60D-850D-4302-A41D-A61FF1532925}" srcOrd="1" destOrd="0" presId="urn:microsoft.com/office/officeart/2005/8/layout/orgChart1"/>
    <dgm:cxn modelId="{7D16980A-EB37-4AF0-A651-65E79BE9C990}" type="presParOf" srcId="{42C0C60D-850D-4302-A41D-A61FF1532925}" destId="{E5D15A5C-A9AC-4F5F-9552-5A069EA281F0}" srcOrd="0" destOrd="0" presId="urn:microsoft.com/office/officeart/2005/8/layout/orgChart1"/>
    <dgm:cxn modelId="{DF0BD157-89CC-4F6B-B54B-4FC02F0554B4}" type="presParOf" srcId="{E5D15A5C-A9AC-4F5F-9552-5A069EA281F0}" destId="{DE64CC14-4B9B-47C7-BED8-9FA5B423EFC9}" srcOrd="0" destOrd="0" presId="urn:microsoft.com/office/officeart/2005/8/layout/orgChart1"/>
    <dgm:cxn modelId="{67783678-52F6-4DA5-8A8D-7CB13730FCDB}" type="presParOf" srcId="{E5D15A5C-A9AC-4F5F-9552-5A069EA281F0}" destId="{87E1D75F-3325-4CEC-9176-6CA1AE6FB8DD}" srcOrd="1" destOrd="0" presId="urn:microsoft.com/office/officeart/2005/8/layout/orgChart1"/>
    <dgm:cxn modelId="{B5D599F8-53D9-4EC6-8E67-BEF20AA1E89D}" type="presParOf" srcId="{42C0C60D-850D-4302-A41D-A61FF1532925}" destId="{381BC5CE-B6E1-4F10-BE0E-10822BFBE257}" srcOrd="1" destOrd="0" presId="urn:microsoft.com/office/officeart/2005/8/layout/orgChart1"/>
    <dgm:cxn modelId="{8FD6963A-B955-47FE-8FEC-27452035FDC1}" type="presParOf" srcId="{42C0C60D-850D-4302-A41D-A61FF1532925}" destId="{9B7A150C-3173-495D-AA15-BE102A5AE8FF}" srcOrd="2" destOrd="0" presId="urn:microsoft.com/office/officeart/2005/8/layout/orgChart1"/>
    <dgm:cxn modelId="{3E67BF5B-9DB9-4C95-93D9-B4F439334D79}" type="presParOf" srcId="{9B7A150C-3173-495D-AA15-BE102A5AE8FF}" destId="{9BE5FC70-48FA-42D1-A4AD-85B8172B5093}" srcOrd="0" destOrd="0" presId="urn:microsoft.com/office/officeart/2005/8/layout/orgChart1"/>
    <dgm:cxn modelId="{17697E83-7417-40CF-AD0A-ADCBE643D156}" type="presParOf" srcId="{9B7A150C-3173-495D-AA15-BE102A5AE8FF}" destId="{A45E43E3-8573-4A14-B336-5612364EFD63}" srcOrd="1" destOrd="0" presId="urn:microsoft.com/office/officeart/2005/8/layout/orgChart1"/>
    <dgm:cxn modelId="{1315C597-B1CB-4A47-A108-55E0D1F9B3B8}" type="presParOf" srcId="{A45E43E3-8573-4A14-B336-5612364EFD63}" destId="{D17C109F-5FE6-4372-91FB-B37EAF3C0A2F}" srcOrd="0" destOrd="0" presId="urn:microsoft.com/office/officeart/2005/8/layout/orgChart1"/>
    <dgm:cxn modelId="{6A10E4F2-0E03-49DC-B98C-44552C48C243}" type="presParOf" srcId="{D17C109F-5FE6-4372-91FB-B37EAF3C0A2F}" destId="{B1E44660-06A1-445B-9045-A6B55886E16A}" srcOrd="0" destOrd="0" presId="urn:microsoft.com/office/officeart/2005/8/layout/orgChart1"/>
    <dgm:cxn modelId="{2DFAA182-E470-4FFB-8BA4-47243007CADC}" type="presParOf" srcId="{D17C109F-5FE6-4372-91FB-B37EAF3C0A2F}" destId="{B7223DF5-1AAC-4DE1-B0D8-C02E68437FCD}" srcOrd="1" destOrd="0" presId="urn:microsoft.com/office/officeart/2005/8/layout/orgChart1"/>
    <dgm:cxn modelId="{EBB9664C-10FB-47BF-B13E-58C9F03B804D}" type="presParOf" srcId="{A45E43E3-8573-4A14-B336-5612364EFD63}" destId="{8DE679F7-ED37-45E4-B156-0DC3AF0B97FF}" srcOrd="1" destOrd="0" presId="urn:microsoft.com/office/officeart/2005/8/layout/orgChart1"/>
    <dgm:cxn modelId="{2E5281EE-41E1-456E-9124-696D68863498}" type="presParOf" srcId="{A45E43E3-8573-4A14-B336-5612364EFD63}" destId="{70851298-89A3-40E4-8EE6-D913A2E89EA5}" srcOrd="2" destOrd="0" presId="urn:microsoft.com/office/officeart/2005/8/layout/orgChart1"/>
    <dgm:cxn modelId="{ADD7DEED-930E-4666-8158-E8CFC64D8C2A}" type="presParOf" srcId="{0B68D309-51E5-4576-8F3E-246A26BECE1E}" destId="{CD17D22D-39C7-422B-9E85-0E38FDDD6789}" srcOrd="2" destOrd="0" presId="urn:microsoft.com/office/officeart/2005/8/layout/orgChart1"/>
    <dgm:cxn modelId="{1E2206D6-529E-4EE0-88C8-E1DCBB2E8C4F}" type="presParOf" srcId="{0B68D309-51E5-4576-8F3E-246A26BECE1E}" destId="{256AD7B3-76AE-40A6-B5C2-DA5EC6309DEB}" srcOrd="3" destOrd="0" presId="urn:microsoft.com/office/officeart/2005/8/layout/orgChart1"/>
    <dgm:cxn modelId="{D29242AA-EDA6-4A34-BA41-B88FBE5A1731}" type="presParOf" srcId="{256AD7B3-76AE-40A6-B5C2-DA5EC6309DEB}" destId="{8C853CDB-DECC-46A9-B915-95BB094F46AB}" srcOrd="0" destOrd="0" presId="urn:microsoft.com/office/officeart/2005/8/layout/orgChart1"/>
    <dgm:cxn modelId="{C112BB37-942A-4E49-B389-A657095568F1}" type="presParOf" srcId="{8C853CDB-DECC-46A9-B915-95BB094F46AB}" destId="{536EA295-116F-40BA-8EEE-19FC7C5A2694}" srcOrd="0" destOrd="0" presId="urn:microsoft.com/office/officeart/2005/8/layout/orgChart1"/>
    <dgm:cxn modelId="{1EEF0001-4092-436B-84E5-C413FE270809}" type="presParOf" srcId="{8C853CDB-DECC-46A9-B915-95BB094F46AB}" destId="{516B32B9-FB92-41E3-A6C0-57EE8CCE374E}" srcOrd="1" destOrd="0" presId="urn:microsoft.com/office/officeart/2005/8/layout/orgChart1"/>
    <dgm:cxn modelId="{17FA08A5-0960-43EB-B4DE-62DFD97CF400}" type="presParOf" srcId="{256AD7B3-76AE-40A6-B5C2-DA5EC6309DEB}" destId="{56555829-B5D9-4D90-9C96-9C5DFD15A5F6}" srcOrd="1" destOrd="0" presId="urn:microsoft.com/office/officeart/2005/8/layout/orgChart1"/>
    <dgm:cxn modelId="{61E88887-0615-416C-8067-6A0ACB846F30}" type="presParOf" srcId="{256AD7B3-76AE-40A6-B5C2-DA5EC6309DEB}" destId="{05FDA137-77E8-4D46-AD2D-79A1ABB4A14C}" srcOrd="2" destOrd="0" presId="urn:microsoft.com/office/officeart/2005/8/layout/orgChart1"/>
    <dgm:cxn modelId="{7E3DDD76-3B30-4C00-B090-E86565610897}" type="presParOf" srcId="{05FDA137-77E8-4D46-AD2D-79A1ABB4A14C}" destId="{AAE7583F-F9A2-46FB-95D4-D985796D29C2}" srcOrd="0" destOrd="0" presId="urn:microsoft.com/office/officeart/2005/8/layout/orgChart1"/>
    <dgm:cxn modelId="{AB4F8B71-68D2-4E21-920C-30D1D85D57BC}" type="presParOf" srcId="{05FDA137-77E8-4D46-AD2D-79A1ABB4A14C}" destId="{EADB5915-23C6-4C2A-807E-833254A9ACCB}" srcOrd="1" destOrd="0" presId="urn:microsoft.com/office/officeart/2005/8/layout/orgChart1"/>
    <dgm:cxn modelId="{9BFF4670-8FCE-4FD7-87DB-AD252E025623}" type="presParOf" srcId="{EADB5915-23C6-4C2A-807E-833254A9ACCB}" destId="{628F4285-1322-421E-8CC0-D41536A6F4D8}" srcOrd="0" destOrd="0" presId="urn:microsoft.com/office/officeart/2005/8/layout/orgChart1"/>
    <dgm:cxn modelId="{AF2E98D6-6286-46AB-86ED-EECDBAFEEC12}" type="presParOf" srcId="{628F4285-1322-421E-8CC0-D41536A6F4D8}" destId="{08FAF246-DFA7-45A0-9C3A-5FEFB2A53294}" srcOrd="0" destOrd="0" presId="urn:microsoft.com/office/officeart/2005/8/layout/orgChart1"/>
    <dgm:cxn modelId="{5012BF9A-ABA6-489E-8E49-D1B53E441F33}" type="presParOf" srcId="{628F4285-1322-421E-8CC0-D41536A6F4D8}" destId="{2FFA4A89-79B2-49D4-82CD-ED722ACFECA2}" srcOrd="1" destOrd="0" presId="urn:microsoft.com/office/officeart/2005/8/layout/orgChart1"/>
    <dgm:cxn modelId="{B0541AE6-3FE3-4E97-B540-911C4B6A392A}" type="presParOf" srcId="{EADB5915-23C6-4C2A-807E-833254A9ACCB}" destId="{EA3C1A8D-2E9C-4EE8-9D0C-1DF85C74FA6B}" srcOrd="1" destOrd="0" presId="urn:microsoft.com/office/officeart/2005/8/layout/orgChart1"/>
    <dgm:cxn modelId="{1B97E93C-8E53-4938-9A5E-C3B541219B08}" type="presParOf" srcId="{EADB5915-23C6-4C2A-807E-833254A9ACCB}" destId="{C2A9A57C-9BDE-4691-A288-5892DC78662F}" srcOrd="2" destOrd="0" presId="urn:microsoft.com/office/officeart/2005/8/layout/orgChart1"/>
    <dgm:cxn modelId="{D39EF841-301F-4141-8205-8B0206E4CB89}" type="presParOf" srcId="{88DE2254-A199-44AD-B239-F53F5B7328B0}" destId="{46D778CA-4DDE-4E6E-B1A5-C9C34B41B184}" srcOrd="2" destOrd="0" presId="urn:microsoft.com/office/officeart/2005/8/layout/orgChart1"/>
    <dgm:cxn modelId="{E4242979-8214-4820-AB0C-A81133B46ADC}" type="presParOf" srcId="{46658924-7432-4488-9291-1F1049F45537}" destId="{AC4F588A-9F74-4A27-8394-D9AA21977BE1}" srcOrd="2" destOrd="0" presId="urn:microsoft.com/office/officeart/2005/8/layout/orgChart1"/>
    <dgm:cxn modelId="{8CEE6B13-4504-44B7-A5E1-C4DF3D4ACDB5}" type="presParOf" srcId="{46658924-7432-4488-9291-1F1049F45537}" destId="{01C826F2-02BF-4E2F-AF1B-EEF630DC98B0}" srcOrd="3" destOrd="0" presId="urn:microsoft.com/office/officeart/2005/8/layout/orgChart1"/>
    <dgm:cxn modelId="{6DA00522-0A23-402E-B773-EEB1B4A1A57D}" type="presParOf" srcId="{01C826F2-02BF-4E2F-AF1B-EEF630DC98B0}" destId="{E84E0862-E656-4E04-ACC9-86F6FAB8734F}" srcOrd="0" destOrd="0" presId="urn:microsoft.com/office/officeart/2005/8/layout/orgChart1"/>
    <dgm:cxn modelId="{585D03A9-4732-4284-A588-8CB4C4909EAA}" type="presParOf" srcId="{E84E0862-E656-4E04-ACC9-86F6FAB8734F}" destId="{09E1D54E-7387-4032-8321-C30D15425147}" srcOrd="0" destOrd="0" presId="urn:microsoft.com/office/officeart/2005/8/layout/orgChart1"/>
    <dgm:cxn modelId="{2FA4394F-4A3D-47D1-9E46-45800896B667}" type="presParOf" srcId="{E84E0862-E656-4E04-ACC9-86F6FAB8734F}" destId="{45267A69-91FB-45CC-BA1E-F9D55F3F1CCE}" srcOrd="1" destOrd="0" presId="urn:microsoft.com/office/officeart/2005/8/layout/orgChart1"/>
    <dgm:cxn modelId="{593D1DCE-B7F6-4A32-9F1C-997A9EAB051D}" type="presParOf" srcId="{01C826F2-02BF-4E2F-AF1B-EEF630DC98B0}" destId="{7091B8AD-2837-42A0-865C-2AE82DB57600}" srcOrd="1" destOrd="0" presId="urn:microsoft.com/office/officeart/2005/8/layout/orgChart1"/>
    <dgm:cxn modelId="{7052083E-4C4E-48C6-A40D-6FF14CA0C348}" type="presParOf" srcId="{01C826F2-02BF-4E2F-AF1B-EEF630DC98B0}" destId="{CE98C13E-27FB-45D7-A622-1A44898CAF14}" srcOrd="2" destOrd="0" presId="urn:microsoft.com/office/officeart/2005/8/layout/orgChart1"/>
    <dgm:cxn modelId="{F94E8F0B-8626-4569-8E8E-2373E1555E9B}" type="presParOf" srcId="{CE98C13E-27FB-45D7-A622-1A44898CAF14}" destId="{23AD960D-39BA-426B-A884-F28AEDCA03C3}" srcOrd="0" destOrd="0" presId="urn:microsoft.com/office/officeart/2005/8/layout/orgChart1"/>
    <dgm:cxn modelId="{0294AEE6-C8E2-4641-87B4-F5FDC3CF5321}" type="presParOf" srcId="{CE98C13E-27FB-45D7-A622-1A44898CAF14}" destId="{A9ABA1E4-4020-4992-9DDB-D5FBEF9FEC9B}" srcOrd="1" destOrd="0" presId="urn:microsoft.com/office/officeart/2005/8/layout/orgChart1"/>
    <dgm:cxn modelId="{B597942A-EAAC-4D8F-BDC8-BE3C0EF9E420}" type="presParOf" srcId="{A9ABA1E4-4020-4992-9DDB-D5FBEF9FEC9B}" destId="{AB10A16B-8700-4D0C-BE8C-7AC293AF1E8F}" srcOrd="0" destOrd="0" presId="urn:microsoft.com/office/officeart/2005/8/layout/orgChart1"/>
    <dgm:cxn modelId="{00E659D3-9525-4AEE-B174-C7086DC0F9D3}" type="presParOf" srcId="{AB10A16B-8700-4D0C-BE8C-7AC293AF1E8F}" destId="{8264A80D-A5A4-4C1F-A28E-DFEF77E3F6A6}" srcOrd="0" destOrd="0" presId="urn:microsoft.com/office/officeart/2005/8/layout/orgChart1"/>
    <dgm:cxn modelId="{6273F69B-3858-42AE-B625-4F1685C6EDC2}" type="presParOf" srcId="{AB10A16B-8700-4D0C-BE8C-7AC293AF1E8F}" destId="{6B4BD56F-EADC-4CF9-B065-10852C418064}" srcOrd="1" destOrd="0" presId="urn:microsoft.com/office/officeart/2005/8/layout/orgChart1"/>
    <dgm:cxn modelId="{3BF6AD98-387A-4C62-B4CF-038E0226270D}" type="presParOf" srcId="{A9ABA1E4-4020-4992-9DDB-D5FBEF9FEC9B}" destId="{803933C4-0F17-496C-BF1D-E2F8A532A54A}" srcOrd="1" destOrd="0" presId="urn:microsoft.com/office/officeart/2005/8/layout/orgChart1"/>
    <dgm:cxn modelId="{27104902-EE6B-4296-B0DD-E45F6AD2E839}" type="presParOf" srcId="{A9ABA1E4-4020-4992-9DDB-D5FBEF9FEC9B}" destId="{2B76A077-0282-4850-9316-6B89E667370D}" srcOrd="2" destOrd="0" presId="urn:microsoft.com/office/officeart/2005/8/layout/orgChart1"/>
    <dgm:cxn modelId="{C29A18F9-27E1-4080-A843-2A702CC51495}" type="presParOf" srcId="{544A08BC-6AE5-4E71-9E83-9459CE7336BA}" destId="{640DEFAB-1465-4FA8-99FE-BC212ABDBD64}" srcOrd="2" destOrd="0" presId="urn:microsoft.com/office/officeart/2005/8/layout/orgChart1"/>
    <dgm:cxn modelId="{80489891-2E99-40D6-AD9C-87D9DC964308}" type="presParOf" srcId="{BCB641B4-552A-4276-B1AB-6E8DB666F26C}" destId="{6006FB33-9ECB-4892-85CE-617C29F2B3B9}" srcOrd="2" destOrd="0" presId="urn:microsoft.com/office/officeart/2005/8/layout/orgChart1"/>
    <dgm:cxn modelId="{074C891C-A042-4F84-86C7-B23DE1320998}" type="presParOf" srcId="{A2A74647-9EDB-45B7-A56C-FD38850157E1}" destId="{319F4CF9-B4C1-4F88-9F4F-A37A1B19146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F28B7AB-2F20-433E-832D-85246FD92F28}" type="datetimeFigureOut">
              <a:rPr lang="fa-IR" smtClean="0"/>
              <a:t>05/15/1440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2DF7BE6-D82B-4BD3-864E-5037E89B92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3136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4D38B-6F11-48D5-9AF4-2A26EEDEB92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B4F06-B6FE-42D0-A13B-5CDD4806EB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63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B4F06-B6FE-42D0-A13B-5CDD4806EB22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749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75CC57A-17B3-478E-980D-C1B3106254D5}" type="datetimeFigureOut">
              <a:rPr lang="en-US" smtClean="0"/>
              <a:pPr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D9966B6-240B-41DA-93DE-C7C36E80FD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3076" name="Picture 2" descr="C:\Users\mehdi\Desktop\gol\freedoc_ru_46439_1280x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 descr="D:\personal\photo\islamic\Besmellah-khat-[yasinmedia.com]\05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33875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4527362"/>
      </p:ext>
    </p:extLst>
  </p:cSld>
  <p:clrMapOvr>
    <a:masterClrMapping/>
  </p:clrMapOvr>
  <p:transition spd="slow" advClick="0" advTm="5000">
    <p:wheel spokes="1"/>
    <p:sndAc>
      <p:stSnd>
        <p:snd r:embed="rId2" name="01 - Track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2400" y="381000"/>
            <a:ext cx="2667000" cy="7620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تشخیص زودهنگام و غربالگری </a:t>
            </a:r>
          </a:p>
          <a:p>
            <a:pPr algn="ctr"/>
            <a:r>
              <a:rPr lang="fa-IR" b="1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سرطان پستان</a:t>
            </a:r>
            <a:endParaRPr lang="en-US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162800" y="1638299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اول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ماما: شرح حال</a:t>
            </a:r>
          </a:p>
        </p:txBody>
      </p:sp>
      <p:sp>
        <p:nvSpPr>
          <p:cNvPr id="7" name="Right Brace 6"/>
          <p:cNvSpPr/>
          <p:nvPr/>
        </p:nvSpPr>
        <p:spPr>
          <a:xfrm>
            <a:off x="6524356" y="1410195"/>
            <a:ext cx="460248" cy="1049089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828801" y="1202385"/>
            <a:ext cx="5562600" cy="5291558"/>
            <a:chOff x="391114" y="179917"/>
            <a:chExt cx="5834264" cy="5934062"/>
          </a:xfrm>
        </p:grpSpPr>
        <p:cxnSp>
          <p:nvCxnSpPr>
            <p:cNvPr id="9" name="AutoShape 50"/>
            <p:cNvCxnSpPr>
              <a:cxnSpLocks noChangeShapeType="1"/>
            </p:cNvCxnSpPr>
            <p:nvPr/>
          </p:nvCxnSpPr>
          <p:spPr bwMode="auto">
            <a:xfrm>
              <a:off x="2924598" y="179917"/>
              <a:ext cx="697" cy="233042"/>
            </a:xfrm>
            <a:prstGeom prst="straightConnector1">
              <a:avLst/>
            </a:prstGeom>
            <a:noFill/>
            <a:ln w="31750">
              <a:solidFill>
                <a:schemeClr val="accent4">
                  <a:lumMod val="100000"/>
                  <a:lumOff val="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grpSp>
          <p:nvGrpSpPr>
            <p:cNvPr id="10" name="Group 9"/>
            <p:cNvGrpSpPr/>
            <p:nvPr/>
          </p:nvGrpSpPr>
          <p:grpSpPr>
            <a:xfrm>
              <a:off x="391114" y="437275"/>
              <a:ext cx="5834264" cy="5676704"/>
              <a:chOff x="391114" y="218200"/>
              <a:chExt cx="5834264" cy="5676704"/>
            </a:xfrm>
          </p:grpSpPr>
          <p:sp>
            <p:nvSpPr>
              <p:cNvPr id="11" name="Oval 10"/>
              <p:cNvSpPr>
                <a:spLocks noChangeArrowheads="1"/>
              </p:cNvSpPr>
              <p:nvPr/>
            </p:nvSpPr>
            <p:spPr bwMode="auto">
              <a:xfrm>
                <a:off x="2805074" y="5048251"/>
                <a:ext cx="1694639" cy="846653"/>
              </a:xfrm>
              <a:prstGeom prst="ellipse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 rtl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ar-SA" sz="1000" b="1" dirty="0">
                    <a:effectLst/>
                    <a:latin typeface="Calibri"/>
                    <a:ea typeface="Calibri"/>
                    <a:cs typeface="B Nazanin"/>
                  </a:rPr>
                  <a:t>آموزش معاینه شخصی پستان و تکرار معاینه بالینی هر دو سال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000" b="1" dirty="0">
                    <a:effectLst/>
                    <a:latin typeface="Calibri"/>
                    <a:ea typeface="Calibri"/>
                    <a:cs typeface="B Nazanin"/>
                  </a:rPr>
                  <a:t> 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1571949" y="218200"/>
                <a:ext cx="2723502" cy="1152154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just" rtl="1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800" b="1" dirty="0">
                    <a:effectLst/>
                    <a:latin typeface="Calibri"/>
                    <a:ea typeface="Calibri"/>
                    <a:cs typeface="B Nazanin"/>
                  </a:rPr>
                  <a:t>شرح حال بگیرید: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just" rtl="1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Calibri"/>
                    <a:ea typeface="Calibri"/>
                    <a:cs typeface="B Nazanin"/>
                  </a:rPr>
                  <a:t>آیا سابقه خانوادگی سرطان (به ویژه پستان یا تخمدان) دارید؟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just" rtl="1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Calibri"/>
                    <a:ea typeface="Calibri"/>
                    <a:cs typeface="B Nazanin"/>
                  </a:rPr>
                  <a:t>آیا سابقه فردی سرطان پستان یا تخمدان دارید؟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just" rtl="1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Arial"/>
                    <a:ea typeface="Times New Roman"/>
                    <a:cs typeface="B Nazanin"/>
                  </a:rPr>
                  <a:t>آیا سابقه بیوپسی پستان دارید؟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just" rtl="1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Calibri"/>
                    <a:ea typeface="Calibri"/>
                    <a:cs typeface="B Nazanin"/>
                  </a:rPr>
                  <a:t>آیا سابقه رادیوتراپی قفسه سینه دارید؟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sp>
            <p:nvSpPr>
              <p:cNvPr id="13" name="AutoShape 39"/>
              <p:cNvSpPr>
                <a:spLocks noChangeArrowheads="1"/>
              </p:cNvSpPr>
              <p:nvPr/>
            </p:nvSpPr>
            <p:spPr bwMode="auto">
              <a:xfrm>
                <a:off x="1514475" y="1658230"/>
                <a:ext cx="2723502" cy="973322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r" rtl="1"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800" b="1" dirty="0">
                    <a:effectLst/>
                    <a:latin typeface="Calibri"/>
                    <a:ea typeface="Calibri"/>
                    <a:cs typeface="B Nazanin"/>
                  </a:rPr>
                  <a:t>هر دو پستان و زیر بغل را از نظر موارد زیر معاینه کنید: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r" rtl="1"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Calibri"/>
                    <a:ea typeface="Calibri"/>
                    <a:cs typeface="B Nazanin"/>
                  </a:rPr>
                  <a:t>توده پستان یا زیر بغل   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r" rtl="1"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>
                    <a:effectLst/>
                    <a:latin typeface="Calibri"/>
                    <a:ea typeface="Calibri"/>
                    <a:cs typeface="B Nazanin"/>
                  </a:rPr>
                  <a:t>تغییر در شکل یا قوام پستان </a:t>
                </a:r>
                <a:endParaRPr lang="fa-IR" sz="800" b="1" dirty="0" smtClean="0">
                  <a:effectLst/>
                  <a:latin typeface="Calibri"/>
                  <a:ea typeface="Calibri"/>
                  <a:cs typeface="B Nazanin"/>
                </a:endParaRPr>
              </a:p>
              <a:p>
                <a:pPr marL="342900" marR="0" lvl="0" indent="-342900" algn="r" rtl="1">
                  <a:spcBef>
                    <a:spcPts val="0"/>
                  </a:spcBef>
                  <a:spcAft>
                    <a:spcPts val="0"/>
                  </a:spcAft>
                  <a:buFont typeface="Symbol"/>
                  <a:buChar char=""/>
                </a:pPr>
                <a:r>
                  <a:rPr lang="fa-IR" sz="800" b="1" dirty="0" smtClean="0">
                    <a:effectLst/>
                    <a:latin typeface="Calibri"/>
                    <a:ea typeface="Calibri"/>
                    <a:cs typeface="B Nazanin"/>
                  </a:rPr>
                  <a:t> تغییرات پوستی پستان  </a:t>
                </a:r>
                <a:endParaRPr lang="en-US" sz="11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342900" marR="0" lvl="0" indent="-342900" algn="r" rtl="1">
                  <a:spcBef>
                    <a:spcPts val="0"/>
                  </a:spcBef>
                  <a:spcAft>
                    <a:spcPts val="1000"/>
                  </a:spcAft>
                  <a:buFont typeface="Symbol"/>
                  <a:buChar char=""/>
                </a:pPr>
                <a:r>
                  <a:rPr lang="fa-IR" sz="800" b="1" dirty="0" smtClean="0">
                    <a:effectLst/>
                    <a:latin typeface="Calibri"/>
                    <a:ea typeface="Calibri"/>
                    <a:cs typeface="B Nazanin"/>
                  </a:rPr>
                  <a:t>ترشح نوک پستان</a:t>
                </a:r>
              </a:p>
            </p:txBody>
          </p:sp>
          <p:sp>
            <p:nvSpPr>
              <p:cNvPr id="14" name="AutoShape 40"/>
              <p:cNvSpPr>
                <a:spLocks noChangeArrowheads="1"/>
              </p:cNvSpPr>
              <p:nvPr/>
            </p:nvSpPr>
            <p:spPr bwMode="auto">
              <a:xfrm>
                <a:off x="2085975" y="2876550"/>
                <a:ext cx="1438199" cy="609042"/>
              </a:xfrm>
              <a:prstGeom prst="diamond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900" b="1" dirty="0">
                    <a:effectLst/>
                    <a:latin typeface="Calibri"/>
                    <a:ea typeface="Calibri"/>
                    <a:cs typeface="B Nazanin"/>
                  </a:rPr>
                  <a:t>شرح حال غیرطبیعی</a:t>
                </a:r>
                <a:endParaRPr lang="en-US" sz="16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sp>
            <p:nvSpPr>
              <p:cNvPr id="15" name="AutoShape 41"/>
              <p:cNvSpPr>
                <a:spLocks noChangeArrowheads="1"/>
              </p:cNvSpPr>
              <p:nvPr/>
            </p:nvSpPr>
            <p:spPr bwMode="auto">
              <a:xfrm>
                <a:off x="504825" y="2876550"/>
                <a:ext cx="1438199" cy="609042"/>
              </a:xfrm>
              <a:prstGeom prst="diamond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900" b="1" dirty="0">
                    <a:effectLst/>
                    <a:latin typeface="Calibri"/>
                    <a:ea typeface="Calibri"/>
                    <a:cs typeface="B Nazanin"/>
                  </a:rPr>
                  <a:t>معاینه غیرطبیعی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sp>
            <p:nvSpPr>
              <p:cNvPr id="16" name="AutoShape 42"/>
              <p:cNvSpPr>
                <a:spLocks noChangeArrowheads="1"/>
              </p:cNvSpPr>
              <p:nvPr/>
            </p:nvSpPr>
            <p:spPr bwMode="auto">
              <a:xfrm>
                <a:off x="3638550" y="2876550"/>
                <a:ext cx="1638300" cy="608965"/>
              </a:xfrm>
              <a:prstGeom prst="diamond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800" b="1" dirty="0">
                    <a:effectLst/>
                    <a:latin typeface="Calibri"/>
                    <a:ea typeface="Calibri"/>
                    <a:cs typeface="B Nazanin"/>
                  </a:rPr>
                  <a:t>شرح حال و معاینه طبیعی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cxnSp>
            <p:nvCxnSpPr>
              <p:cNvPr id="17" name="AutoShape 36"/>
              <p:cNvCxnSpPr>
                <a:cxnSpLocks noChangeShapeType="1"/>
              </p:cNvCxnSpPr>
              <p:nvPr/>
            </p:nvCxnSpPr>
            <p:spPr bwMode="auto">
              <a:xfrm>
                <a:off x="2809875" y="3486150"/>
                <a:ext cx="0" cy="144264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AutoShape 51"/>
              <p:cNvCxnSpPr>
                <a:cxnSpLocks noChangeShapeType="1"/>
              </p:cNvCxnSpPr>
              <p:nvPr/>
            </p:nvCxnSpPr>
            <p:spPr bwMode="auto">
              <a:xfrm>
                <a:off x="2933700" y="1370355"/>
                <a:ext cx="0" cy="287875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" name="AutoShape 52"/>
              <p:cNvCxnSpPr>
                <a:cxnSpLocks noChangeShapeType="1"/>
              </p:cNvCxnSpPr>
              <p:nvPr/>
            </p:nvCxnSpPr>
            <p:spPr bwMode="auto">
              <a:xfrm>
                <a:off x="2828925" y="2628900"/>
                <a:ext cx="698" cy="243486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AutoShape 53"/>
              <p:cNvCxnSpPr>
                <a:cxnSpLocks noChangeShapeType="1"/>
              </p:cNvCxnSpPr>
              <p:nvPr/>
            </p:nvCxnSpPr>
            <p:spPr bwMode="auto">
              <a:xfrm flipV="1">
                <a:off x="1257300" y="2628900"/>
                <a:ext cx="386080" cy="243486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" name="AutoShape 54"/>
              <p:cNvCxnSpPr>
                <a:cxnSpLocks noChangeShapeType="1"/>
              </p:cNvCxnSpPr>
              <p:nvPr/>
            </p:nvCxnSpPr>
            <p:spPr bwMode="auto">
              <a:xfrm flipH="1" flipV="1">
                <a:off x="4105275" y="2628900"/>
                <a:ext cx="330925" cy="243486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" name="AutoShape 58"/>
              <p:cNvCxnSpPr>
                <a:cxnSpLocks noChangeShapeType="1"/>
              </p:cNvCxnSpPr>
              <p:nvPr/>
            </p:nvCxnSpPr>
            <p:spPr bwMode="auto">
              <a:xfrm>
                <a:off x="4429125" y="3486150"/>
                <a:ext cx="0" cy="886473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sp>
            <p:nvSpPr>
              <p:cNvPr id="23" name="AutoShape 43"/>
              <p:cNvSpPr>
                <a:spLocks noChangeArrowheads="1"/>
              </p:cNvSpPr>
              <p:nvPr/>
            </p:nvSpPr>
            <p:spPr bwMode="auto">
              <a:xfrm>
                <a:off x="4572000" y="4505325"/>
                <a:ext cx="1121935" cy="276778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900" b="1" dirty="0">
                    <a:effectLst/>
                    <a:latin typeface="Calibri"/>
                    <a:ea typeface="Calibri"/>
                    <a:cs typeface="B Nazanin"/>
                  </a:rPr>
                  <a:t>سن بالای 40 سال</a:t>
                </a:r>
                <a:endParaRPr lang="en-US" sz="12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sp>
            <p:nvSpPr>
              <p:cNvPr id="24" name="AutoShape 44"/>
              <p:cNvSpPr>
                <a:spLocks noChangeArrowheads="1"/>
              </p:cNvSpPr>
              <p:nvPr/>
            </p:nvSpPr>
            <p:spPr bwMode="auto">
              <a:xfrm>
                <a:off x="3305175" y="4505325"/>
                <a:ext cx="1121935" cy="276778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 rtl="1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1000" b="1" dirty="0">
                    <a:effectLst/>
                    <a:latin typeface="Calibri"/>
                    <a:ea typeface="Calibri"/>
                    <a:cs typeface="B Nazanin"/>
                  </a:rPr>
                  <a:t>سن 30 تا 40  سال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cxnSp>
            <p:nvCxnSpPr>
              <p:cNvPr id="25" name="AutoShape 57"/>
              <p:cNvCxnSpPr>
                <a:cxnSpLocks noChangeShapeType="1"/>
              </p:cNvCxnSpPr>
              <p:nvPr/>
            </p:nvCxnSpPr>
            <p:spPr bwMode="auto">
              <a:xfrm>
                <a:off x="3810000" y="4371975"/>
                <a:ext cx="1336269" cy="0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AutoShape 61"/>
              <p:cNvCxnSpPr>
                <a:cxnSpLocks noChangeShapeType="1"/>
              </p:cNvCxnSpPr>
              <p:nvPr/>
            </p:nvCxnSpPr>
            <p:spPr bwMode="auto">
              <a:xfrm>
                <a:off x="3810000" y="4371975"/>
                <a:ext cx="0" cy="133167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AutoShape 62"/>
              <p:cNvCxnSpPr>
                <a:cxnSpLocks noChangeShapeType="1"/>
              </p:cNvCxnSpPr>
              <p:nvPr/>
            </p:nvCxnSpPr>
            <p:spPr bwMode="auto">
              <a:xfrm>
                <a:off x="5143500" y="4371975"/>
                <a:ext cx="0" cy="133167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" name="AutoShape 63"/>
              <p:cNvCxnSpPr>
                <a:cxnSpLocks noChangeShapeType="1"/>
              </p:cNvCxnSpPr>
              <p:nvPr/>
            </p:nvCxnSpPr>
            <p:spPr bwMode="auto">
              <a:xfrm>
                <a:off x="3810000" y="4781550"/>
                <a:ext cx="0" cy="266334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" name="AutoShape 64"/>
              <p:cNvCxnSpPr>
                <a:cxnSpLocks noChangeShapeType="1"/>
              </p:cNvCxnSpPr>
              <p:nvPr/>
            </p:nvCxnSpPr>
            <p:spPr bwMode="auto">
              <a:xfrm>
                <a:off x="5143500" y="4781550"/>
                <a:ext cx="0" cy="266334"/>
              </a:xfrm>
              <a:prstGeom prst="straightConnector1">
                <a:avLst/>
              </a:prstGeom>
              <a:noFill/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</p:cxnSp>
          <p:sp>
            <p:nvSpPr>
              <p:cNvPr id="30" name="Oval 29"/>
              <p:cNvSpPr/>
              <p:nvPr/>
            </p:nvSpPr>
            <p:spPr>
              <a:xfrm>
                <a:off x="2085975" y="3647819"/>
                <a:ext cx="1552575" cy="417368"/>
              </a:xfrm>
              <a:prstGeom prst="ellips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1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fa-IR" sz="1000" b="1" dirty="0">
                    <a:effectLst/>
                    <a:ea typeface="Calibri"/>
                    <a:cs typeface="B Nazanin"/>
                  </a:rPr>
                  <a:t>ارجاع به سطح دو</a:t>
                </a:r>
                <a:r>
                  <a:rPr lang="fa-IR" sz="1000" b="1" baseline="30000" dirty="0">
                    <a:effectLst/>
                    <a:ea typeface="Calibri"/>
                    <a:cs typeface="B Nazanin"/>
                  </a:rPr>
                  <a:t>2</a:t>
                </a:r>
                <a:endParaRPr lang="en-US" sz="1400" b="1" dirty="0">
                  <a:effectLst/>
                  <a:ea typeface="Calibri"/>
                  <a:cs typeface="Arial"/>
                </a:endParaRPr>
              </a:p>
            </p:txBody>
          </p:sp>
          <p:sp>
            <p:nvSpPr>
              <p:cNvPr id="31" name="Oval 30"/>
              <p:cNvSpPr>
                <a:spLocks noChangeArrowheads="1"/>
              </p:cNvSpPr>
              <p:nvPr/>
            </p:nvSpPr>
            <p:spPr bwMode="auto">
              <a:xfrm>
                <a:off x="4524375" y="5048251"/>
                <a:ext cx="1701003" cy="846653"/>
              </a:xfrm>
              <a:prstGeom prst="ellipse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chemeClr val="accent4">
                    <a:lumMod val="100000"/>
                    <a:lumOff val="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 rtl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ar-SA" sz="1000" b="1" dirty="0">
                    <a:effectLst/>
                    <a:latin typeface="Calibri"/>
                    <a:ea typeface="Calibri"/>
                    <a:cs typeface="B Nazanin"/>
                  </a:rPr>
                  <a:t>آموزش معاینه شخصی پستان و  تکرار معاینه بالینی هر سال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  <a:p>
                <a:pPr marL="0" marR="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400" b="1" dirty="0">
                    <a:effectLst/>
                    <a:latin typeface="Calibri"/>
                    <a:ea typeface="Calibri"/>
                    <a:cs typeface="B Nazanin"/>
                  </a:rPr>
                  <a:t> 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  <p:cxnSp>
            <p:nvCxnSpPr>
              <p:cNvPr id="32" name="Straight Connector 31"/>
              <p:cNvCxnSpPr/>
              <p:nvPr/>
            </p:nvCxnSpPr>
            <p:spPr>
              <a:xfrm>
                <a:off x="1206011" y="3486283"/>
                <a:ext cx="0" cy="190500"/>
              </a:xfrm>
              <a:prstGeom prst="line">
                <a:avLst/>
              </a:prstGeom>
              <a:ln w="28575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391114" y="3676785"/>
                <a:ext cx="1551910" cy="388403"/>
              </a:xfrm>
              <a:prstGeom prst="ellipse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3175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ar-SA" sz="1000" b="1" dirty="0">
                    <a:effectLst/>
                    <a:latin typeface="Calibri"/>
                    <a:ea typeface="Calibri"/>
                    <a:cs typeface="B Nazanin"/>
                  </a:rPr>
                  <a:t>ارجاع به سطح دو</a:t>
                </a:r>
                <a:r>
                  <a:rPr lang="ar-SA" sz="1000" b="1" baseline="30000" dirty="0">
                    <a:effectLst/>
                    <a:latin typeface="Calibri"/>
                    <a:ea typeface="Calibri"/>
                    <a:cs typeface="B Nazanin"/>
                  </a:rPr>
                  <a:t>3</a:t>
                </a:r>
                <a:endParaRPr lang="en-US" sz="1400" b="1" dirty="0">
                  <a:effectLst/>
                  <a:latin typeface="Calibri"/>
                  <a:ea typeface="Calibri"/>
                  <a:cs typeface="Arial"/>
                </a:endParaRPr>
              </a:p>
            </p:txBody>
          </p:sp>
        </p:grpSp>
      </p:grp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2918784" y="300643"/>
            <a:ext cx="3329616" cy="889635"/>
          </a:xfrm>
          <a:prstGeom prst="ellipse">
            <a:avLst/>
          </a:prstGeom>
          <a:solidFill>
            <a:sysClr val="window" lastClr="FFFFFF">
              <a:lumMod val="100000"/>
              <a:lumOff val="0"/>
            </a:sysClr>
          </a:solidFill>
          <a:ln w="31750">
            <a:solidFill>
              <a:srgbClr val="8064A2">
                <a:lumMod val="100000"/>
                <a:lumOff val="0"/>
              </a:srgb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ماما </a:t>
            </a:r>
            <a:r>
              <a:rPr kumimoji="0" lang="ar-SA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زنان ارجاع شده </a:t>
            </a:r>
            <a:r>
              <a:rPr kumimoji="0" lang="fa-IR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 توسط </a:t>
            </a:r>
            <a:r>
              <a:rPr kumimoji="0" lang="fa-IR" sz="10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بهورز</a:t>
            </a:r>
            <a:r>
              <a:rPr kumimoji="0" lang="ar-SA" sz="105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 </a:t>
            </a:r>
            <a:r>
              <a:rPr kumimoji="0" lang="ar-SA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در فاصله 30 تا 69 سال</a:t>
            </a:r>
            <a:r>
              <a:rPr kumimoji="0" lang="ar-SA" sz="1050" b="0" i="0" u="none" strike="noStrike" kern="0" cap="none" spc="0" normalizeH="0" baseline="30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1</a:t>
            </a:r>
            <a:r>
              <a:rPr kumimoji="0" lang="ar-SA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 را  از نظر دارا بودن علایم و نشانه های زیر، با شرح حال و معاینه بررسی می کند.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B Nazanin"/>
              </a:rPr>
              <a:t> 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162800" y="2971800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دوم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ماما: معاینه</a:t>
            </a:r>
          </a:p>
        </p:txBody>
      </p:sp>
      <p:sp>
        <p:nvSpPr>
          <p:cNvPr id="36" name="Right Brace 35"/>
          <p:cNvSpPr/>
          <p:nvPr/>
        </p:nvSpPr>
        <p:spPr>
          <a:xfrm>
            <a:off x="6524356" y="2715992"/>
            <a:ext cx="460248" cy="867936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7" name="Right Brace 36"/>
          <p:cNvSpPr/>
          <p:nvPr/>
        </p:nvSpPr>
        <p:spPr>
          <a:xfrm>
            <a:off x="6527046" y="3813248"/>
            <a:ext cx="460248" cy="1049089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7187013" y="4073449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ماما: تصمیم</a:t>
            </a:r>
          </a:p>
        </p:txBody>
      </p:sp>
      <p:pic>
        <p:nvPicPr>
          <p:cNvPr id="39" name="Picture 10" descr="Description: C:\Users\agmotlagh\Pictures\wh1114_fi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/>
          <a:stretch>
            <a:fillRect/>
          </a:stretch>
        </p:blipFill>
        <p:spPr bwMode="auto">
          <a:xfrm>
            <a:off x="196597" y="1190278"/>
            <a:ext cx="2578605" cy="156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7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شرح حال در مورد علایم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سابقه فردی یا خانوادگی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r>
              <a:rPr lang="ar-SA" sz="18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دريافت بازخورد از سطوح پذيرنده ارجاع را پیگیری و پسخوراند آن‌ها </a:t>
            </a:r>
            <a:r>
              <a:rPr lang="ar-SA" sz="1800" dirty="0">
                <a:latin typeface="Calibri"/>
                <a:ea typeface="Calibri"/>
                <a:cs typeface="B Nazanin"/>
              </a:rPr>
              <a:t>بررسی نمایید.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r>
              <a:rPr lang="ar-SA" sz="1800" dirty="0">
                <a:latin typeface="Calibri"/>
                <a:ea typeface="Calibri"/>
                <a:cs typeface="B Nazanin"/>
              </a:rPr>
              <a:t>افرادی که به ماما ارجاع و ارزیابی های کامل تری می شوند برای پیگیری های دوره ای باید مطابق شرایط به صورت دوره ای ارزیابی شوند. اگر بنا به گزارش ماما، شرح حال و معاینه طبیعی بوده است، زمان ارجاع بعدی: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lvl="0" indent="-342900" algn="r" rtl="1">
              <a:buFont typeface="Wingdings"/>
              <a:buChar char=""/>
            </a:pPr>
            <a:r>
              <a:rPr lang="fa-IR" sz="1800" dirty="0">
                <a:latin typeface="Arial"/>
                <a:ea typeface="Times New Roman"/>
                <a:cs typeface="B Nazanin"/>
              </a:rPr>
              <a:t>در زنان </a:t>
            </a:r>
            <a:r>
              <a:rPr lang="fa-IR" sz="18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زیر 40 سال، هر دو سال </a:t>
            </a:r>
            <a:r>
              <a:rPr lang="fa-IR" sz="1800" dirty="0">
                <a:latin typeface="Arial"/>
                <a:ea typeface="Times New Roman"/>
                <a:cs typeface="B Nazanin"/>
              </a:rPr>
              <a:t>یک بار فرخوان شوند</a:t>
            </a:r>
            <a:endParaRPr lang="en-US" sz="1800" dirty="0"/>
          </a:p>
          <a:p>
            <a:pPr marL="342900" lvl="0" indent="-342900" algn="r" rtl="1">
              <a:buFont typeface="Wingdings"/>
              <a:buChar char=""/>
            </a:pPr>
            <a:r>
              <a:rPr lang="fa-IR" sz="1800" dirty="0">
                <a:latin typeface="Arial"/>
                <a:ea typeface="Times New Roman"/>
                <a:cs typeface="B Nazanin"/>
              </a:rPr>
              <a:t>در زنان </a:t>
            </a:r>
            <a:r>
              <a:rPr lang="fa-IR" sz="18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بالای 40 سال، سالی یک بار</a:t>
            </a:r>
            <a:r>
              <a:rPr lang="fa-IR" sz="1800" dirty="0">
                <a:latin typeface="Arial"/>
                <a:ea typeface="Times New Roman"/>
                <a:cs typeface="B Nazanin"/>
              </a:rPr>
              <a:t> فرخوان شوند</a:t>
            </a:r>
            <a:endParaRPr lang="en-US" sz="1800" dirty="0">
              <a:effectLst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r>
              <a:rPr lang="fa-IR" sz="2000" dirty="0">
                <a:latin typeface="Calibri"/>
                <a:ea typeface="Calibri"/>
                <a:cs typeface="B Nazanin"/>
              </a:rPr>
              <a:t>به عنوان بهورز یا مراقب سلامت مشخصات تمامی </a:t>
            </a:r>
            <a:r>
              <a:rPr lang="fa-IR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زنان 30 تا 69 سال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ar-SA" sz="2000" dirty="0">
                <a:latin typeface="Calibri"/>
                <a:ea typeface="Calibri"/>
                <a:cs typeface="B Nazanin"/>
              </a:rPr>
              <a:t>که برای ارزیابی فراخوان شده‌اند را در فرم ارزیابی اولیه ثبت و پس از تکمیل فرم ارجاع غیرفوری به ماما ارجاع دهید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r>
              <a:rPr lang="ar-SA" sz="2000" dirty="0">
                <a:latin typeface="Calibri"/>
                <a:ea typeface="Calibri"/>
                <a:cs typeface="B Nazanin"/>
              </a:rPr>
              <a:t>در صورتی که فردی با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سن زیر 30 یا بالای 69 سال یا در فواصل ارزیابی های دوره ای </a:t>
            </a:r>
            <a:r>
              <a:rPr lang="ar-SA" sz="2000" dirty="0">
                <a:latin typeface="Calibri"/>
                <a:ea typeface="Calibri"/>
                <a:cs typeface="B Nazanin"/>
              </a:rPr>
              <a:t>و به دلیل مشکلات پستان مراجعه کند، مشخصات او را نیز ثبت کرده و به ماما ارجاع دهید.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آموزش خود مراقبتی </a:t>
            </a:r>
            <a:r>
              <a:rPr lang="ar-SA" sz="2000" dirty="0">
                <a:latin typeface="Calibri"/>
                <a:ea typeface="Calibri"/>
                <a:cs typeface="B Nazanin"/>
              </a:rPr>
              <a:t>لازم در خصوص عوامل خطر سرطان پستان و راه های پیشگیری از آن همچنین علایم مشکوک سرطان پستان و انجام معاينه شخصي را مطابق بسته آموزشی ارائه دهید.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</a:t>
            </a:r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(گام های بهورز)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610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2587625" y="1447800"/>
            <a:ext cx="4041775" cy="731520"/>
          </a:xfrm>
        </p:spPr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معاینه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fa-IR" sz="2000" b="1" dirty="0" smtClean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توده پستان</a:t>
            </a:r>
          </a:p>
          <a:p>
            <a:pPr algn="justLow" rtl="1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ar-SA" sz="2000" b="1" dirty="0" smtClean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تغییر </a:t>
            </a:r>
            <a:r>
              <a:rPr lang="ar-SA" sz="20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شکل، کشیدگی و عدم قرینگی پستان ها </a:t>
            </a:r>
            <a:r>
              <a:rPr lang="ar-SA" sz="16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(مانند بزرگی پستان)</a:t>
            </a:r>
          </a:p>
          <a:p>
            <a:pPr algn="justLow" rtl="1">
              <a:lnSpc>
                <a:spcPct val="115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ar-SA" sz="2000" b="1" dirty="0" smtClean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تغییرات </a:t>
            </a:r>
            <a:r>
              <a:rPr lang="ar-SA" sz="20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پوستی </a:t>
            </a:r>
            <a:r>
              <a:rPr lang="ar-SA" sz="16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(مانند پوست پرتقالی، قرمزی، پوسته پوسته شدن، زخم های سفت، نامنظم و </a:t>
            </a:r>
            <a:r>
              <a:rPr lang="ar-S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ثابت</a:t>
            </a:r>
            <a:r>
              <a:rPr lang="fa-IR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ar-S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تغییرات </a:t>
            </a:r>
            <a:r>
              <a:rPr lang="ar-SA" sz="16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نوک پستان </a:t>
            </a:r>
            <a:r>
              <a:rPr lang="ar-S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مانند </a:t>
            </a:r>
            <a:r>
              <a:rPr lang="ar-SA" sz="16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پوسته پوسته شدن یا فرورفتگی نوک پستان)</a:t>
            </a:r>
          </a:p>
          <a:p>
            <a:pPr algn="justLow" rtl="1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ar-SA" sz="2000" b="1" dirty="0" smtClean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ترشح </a:t>
            </a:r>
            <a:r>
              <a:rPr lang="ar-SA" sz="20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نوک پستان </a:t>
            </a:r>
            <a:r>
              <a:rPr lang="ar-SA" sz="16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(به ویژه اگر از یک پستان باشد، در آن پستان از یک مجرا باشد، خود به خودی و ادامه دار باشد، در هنگام معاینه ترشح وجود داشته باشد و از نوع سروزی یا خونی باشد</a:t>
            </a:r>
            <a:r>
              <a:rPr lang="ar-S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دوم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5602" name="Picture 10" descr="Description: C:\Users\agmotlagh\Pictures\wh1114_fig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/>
          <a:stretch>
            <a:fillRect/>
          </a:stretch>
        </p:blipFill>
        <p:spPr bwMode="auto">
          <a:xfrm>
            <a:off x="287680" y="2438400"/>
            <a:ext cx="4056032" cy="246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art-wh30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80" y="152400"/>
            <a:ext cx="185261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2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شیوع توده های پستان در مناطق مختلف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800600" y="2286000"/>
            <a:ext cx="4038600" cy="4114800"/>
          </a:xfrm>
        </p:spPr>
        <p:txBody>
          <a:bodyPr>
            <a:noAutofit/>
          </a:bodyPr>
          <a:lstStyle/>
          <a:p>
            <a:pPr algn="just" rtl="1"/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لازم است معاینه در نور کافی و شرایط لازم از نظر حفظ راحتی و محرمانگی فرد انجام شود محل معاینه باید دارای در قابل قفل کردن بوده و محیط معاینه طوری باشد که فرد احساس امنیت نماید.</a:t>
            </a:r>
            <a:endParaRPr lang="en-US" sz="1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هنگام انجام </a:t>
            </a:r>
            <a:r>
              <a:rPr lang="en-US" sz="1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CBE</a:t>
            </a:r>
            <a:r>
              <a:rPr lang="fa-IR" sz="1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شروع معاینه از ربع فوقانی خارجی سینه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می باشد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چون تراکم بافت پستان در این قسمت بیشتر بوده و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شیوع توده در آن قسمت بیشتر است (50% موارد) </a:t>
            </a:r>
            <a:r>
              <a:rPr lang="fa-IR" sz="1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هر</a:t>
            </a:r>
            <a:r>
              <a:rPr lang="en-US" sz="1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Cm  </a:t>
            </a:r>
            <a:r>
              <a:rPr lang="fa-IR" sz="1800" b="1" dirty="0">
                <a:solidFill>
                  <a:schemeClr val="accent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1 مربع سینه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باید ابتدا با </a:t>
            </a:r>
            <a:r>
              <a:rPr lang="fa-IR" sz="18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فشار خفیف سپس متوسط و بعد شدید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معاینه شود</a:t>
            </a:r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فشار بصورت دایره وار با زاویه 90 درجه می باشد و باید لنف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نود زیر بغل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فوق ترقوه بررسی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گردد.</a:t>
            </a:r>
            <a:endParaRPr lang="fa-IR" sz="1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2"/>
          </p:nvPr>
        </p:nvSpPr>
        <p:spPr>
          <a:xfrm>
            <a:off x="1447800" y="2590800"/>
            <a:ext cx="1831848" cy="1872017"/>
          </a:xfrm>
          <a:prstGeom prst="flowChar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indent="0" algn="ctr" rtl="1">
              <a:lnSpc>
                <a:spcPct val="115000"/>
              </a:lnSpc>
              <a:spcAft>
                <a:spcPts val="1000"/>
              </a:spcAft>
              <a:buNone/>
            </a:pPr>
            <a:endParaRPr lang="fa-IR" sz="1200" b="1" dirty="0" smtClean="0">
              <a:solidFill>
                <a:srgbClr val="FF0000"/>
              </a:solidFill>
              <a:effectLst/>
              <a:ea typeface="Calibri"/>
              <a:cs typeface="B Mitra"/>
            </a:endParaRPr>
          </a:p>
          <a:p>
            <a:pPr marL="0" indent="0" algn="ct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2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%</a:t>
            </a:r>
            <a:r>
              <a:rPr lang="fa-IR" sz="11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50                   </a:t>
            </a:r>
            <a:r>
              <a:rPr lang="fa-IR" sz="12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%</a:t>
            </a:r>
            <a:r>
              <a:rPr lang="fa-IR" sz="11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15</a:t>
            </a:r>
          </a:p>
          <a:p>
            <a:pPr marL="0" indent="0" algn="ct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2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%</a:t>
            </a:r>
            <a:r>
              <a:rPr lang="fa-IR" sz="11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18</a:t>
            </a:r>
            <a:endParaRPr lang="en-US" sz="1100" dirty="0">
              <a:effectLst/>
              <a:ea typeface="Calibri"/>
              <a:cs typeface="Arial"/>
            </a:endParaRPr>
          </a:p>
          <a:p>
            <a:pPr marL="0" indent="0" algn="ct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1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11</a:t>
            </a:r>
            <a:r>
              <a:rPr lang="fa-IR" sz="12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%</a:t>
            </a:r>
            <a:r>
              <a:rPr lang="fa-IR" sz="11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    </a:t>
            </a:r>
            <a:r>
              <a:rPr lang="fa-IR" sz="1100" b="1" dirty="0" smtClean="0">
                <a:solidFill>
                  <a:srgbClr val="FF0000"/>
                </a:solidFill>
                <a:effectLst/>
                <a:ea typeface="Calibri"/>
                <a:cs typeface="B Mitra"/>
              </a:rPr>
              <a:t>              </a:t>
            </a:r>
            <a:r>
              <a:rPr lang="fa-IR" sz="12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%</a:t>
            </a:r>
            <a:r>
              <a:rPr lang="fa-IR" sz="1100" b="1" dirty="0">
                <a:solidFill>
                  <a:srgbClr val="FF0000"/>
                </a:solidFill>
                <a:effectLst/>
                <a:ea typeface="Calibri"/>
                <a:cs typeface="B Mitra"/>
              </a:rPr>
              <a:t>6</a:t>
            </a:r>
            <a:endParaRPr lang="en-US" sz="1100" dirty="0">
              <a:effectLst/>
              <a:ea typeface="Calibri"/>
              <a:cs typeface="Arial"/>
            </a:endParaRPr>
          </a:p>
          <a:p>
            <a:pPr marL="0" indent="0" algn="ctr" rtl="1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100" dirty="0">
                <a:effectLst/>
                <a:ea typeface="Calibri"/>
                <a:cs typeface="Arial"/>
              </a:rPr>
              <a:t> 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معاینه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1" name="Picture 2" descr="H:\E\93\breast\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00600"/>
            <a:ext cx="1770032" cy="119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6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fa-IR" dirty="0" smtClean="0"/>
              <a:t>معاینه فیزیکی: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r" rtl="1"/>
            <a:r>
              <a:rPr lang="fa-IR" dirty="0"/>
              <a:t>در ارزیابی بیمار باید </a:t>
            </a:r>
            <a:r>
              <a:rPr lang="fa-IR" dirty="0" smtClean="0"/>
              <a:t>:</a:t>
            </a:r>
            <a:endParaRPr lang="en-US" dirty="0"/>
          </a:p>
        </p:txBody>
      </p:sp>
      <p:pic>
        <p:nvPicPr>
          <p:cNvPr id="7" name="Picture 2" descr="7D2F0B7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006" y="2471738"/>
            <a:ext cx="3169013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2362200"/>
            <a:ext cx="4267200" cy="3962400"/>
          </a:xfrm>
        </p:spPr>
        <p:txBody>
          <a:bodyPr>
            <a:noAutofit/>
          </a:bodyPr>
          <a:lstStyle/>
          <a:p>
            <a:pPr lvl="0" algn="just" rtl="1"/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باید در شرایط بدون لباس ( از کمر به بالا )  قرار داشته باشد</a:t>
            </a:r>
            <a:endParaRPr lang="en-US" sz="1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/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معاینه پستان می بایستی در دو حالت نشسته و خوابیده انجام پذیرد در حالت نشسته بایستی به وضعیت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ظاهری، تو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کشدگی پستان و تقارن پستان و غدد لنفاوی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(فوق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ترقوه ، جناغ سینه و زیر </a:t>
            </a:r>
            <a:r>
              <a:rPr lang="fa-IR" sz="18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بغل)توجه </a:t>
            </a:r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گردد و در حالت خوابیده غدد لنفاوی و لمس پستان انجام می پذیرد.</a:t>
            </a:r>
            <a:endParaRPr lang="en-US" sz="1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/>
            <a:r>
              <a:rPr lang="fa-IR" sz="18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ویژگی های عمده ای که باید در لمس پستان تعیین شوند عبارتند از دما، ترکیب بافتی و ضخامت پوست ، حساسیت منتشر یا کانونی ، ندولاریته ، سفتی و یا نرمی ، عدم تقارن توده های آشکار و خروج ترشح از نوک پستان </a:t>
            </a:r>
          </a:p>
          <a:p>
            <a:pPr algn="just" rtl="1"/>
            <a:endParaRPr lang="fa-IR" sz="1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3736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ارزیابی دوره ای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ارجاع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11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ar-SA" sz="1600" b="1" dirty="0" smtClean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</a:t>
            </a:r>
            <a:r>
              <a:rPr lang="ar-SA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صورتی که پاسخ هر یک از موارد شرح حال مثبت یا معاینه از هر نظر غیرطبیعی باشد، پس از تکمیل فرم، به سطح دو ارجاع دهید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سوم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lvl="0" algn="justLow" rtl="1">
              <a:lnSpc>
                <a:spcPct val="11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ar-SA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	در صورتی که همه موارد شرح حال منفی و معاینه از همه نظر طبیعی بود، در افراد 30 تا 40 سال برای 2 سال بعد و در افراد بالای 40 سال برای سال بعد نوبت ویزیت مجدد بدهید و به بهورز / مراقب سلامت ارجاع دهید</a:t>
            </a:r>
            <a:r>
              <a:rPr lang="ar-SA" sz="1600" b="1" dirty="0" smtClean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ar-SA" sz="1600" b="1" dirty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291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خدمات سطح دو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پستان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27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cs typeface="B Nazanin" panose="00000400000000000000" pitchFamily="2" charset="-78"/>
              </a:rPr>
              <a:t>اقدامات سطح دو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چه افرادی ارجاع می شوند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افرادی که </a:t>
            </a: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شرح حال غیرطبیعی 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(سابقه فردي و يا خانوادگي، سابقه بيوپسي پستان و يا راديوتراپي قفسه سينه) دارند.</a:t>
            </a:r>
            <a:endParaRPr lang="en-US" sz="20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افرادی که </a:t>
            </a: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معاینه غیر طبیعی 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دارند.</a:t>
            </a:r>
            <a:endParaRPr lang="en-US" sz="2000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سرطان </a:t>
            </a:r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(سطح دو)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Content Placeholder 6"/>
          <p:cNvSpPr>
            <a:spLocks noGrp="1"/>
          </p:cNvSpPr>
          <p:nvPr>
            <p:ph sz="quarter" idx="4"/>
          </p:nvPr>
        </p:nvSpPr>
        <p:spPr>
          <a:xfrm>
            <a:off x="381000" y="2514600"/>
            <a:ext cx="4038600" cy="3822192"/>
          </a:xfrm>
        </p:spPr>
        <p:txBody>
          <a:bodyPr>
            <a:noAutofit/>
          </a:bodyPr>
          <a:lstStyle/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1600" dirty="0">
                <a:latin typeface="Calibri"/>
                <a:ea typeface="Calibri"/>
                <a:cs typeface="B Nazanin"/>
              </a:rPr>
              <a:t>ترسیم شجره نامه برای افراد دارای سابقه خانوادگی</a:t>
            </a:r>
            <a:endParaRPr lang="fa-IR" sz="1600" dirty="0"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1600" dirty="0">
                <a:latin typeface="Calibri"/>
                <a:ea typeface="Calibri"/>
                <a:cs typeface="B Nazanin"/>
              </a:rPr>
              <a:t> ویزیت متخصص</a:t>
            </a:r>
            <a:endParaRPr lang="fa-IR" sz="1600" dirty="0"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1600" dirty="0">
                <a:latin typeface="Calibri"/>
                <a:ea typeface="Calibri"/>
                <a:cs typeface="B Nazanin"/>
              </a:rPr>
              <a:t>انجام </a:t>
            </a:r>
            <a:r>
              <a:rPr lang="fa-IR" sz="1600" dirty="0" smtClean="0">
                <a:latin typeface="Calibri"/>
                <a:ea typeface="Calibri"/>
                <a:cs typeface="B Nazanin"/>
              </a:rPr>
              <a:t>ماموگرافی و بیوپسی</a:t>
            </a:r>
            <a:endParaRPr lang="en-US" sz="1600" dirty="0">
              <a:latin typeface="Calibri"/>
              <a:ea typeface="Calibri"/>
              <a:cs typeface="B Nazani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749" y="3962400"/>
            <a:ext cx="202882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86" y="4649156"/>
            <a:ext cx="1720557" cy="175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75" y="3124200"/>
            <a:ext cx="17049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11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دهانه رحم</a:t>
            </a:r>
            <a:endParaRPr lang="fa-I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304800"/>
            <a:ext cx="609601" cy="83820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970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 smtClean="0">
                <a:solidFill>
                  <a:prstClr val="white"/>
                </a:solidFill>
                <a:cs typeface="B Nazanin" pitchFamily="2" charset="-78"/>
              </a:rPr>
              <a:t>را های پیشگیری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علل سرطان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داشتن فقط یک شریک جنسی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تاخیر نخستین نزدیکی جنسی تا سنین بالاتر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جلوگیری از ابتلا به بیماری‌های آمیزشی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عدم استعمال سیگار و دخانیات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رعایت بهداشت جنسی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استفاده از کاندوم حین نزدیکی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درمان عفونت‌های رحمی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عدم استفاده از مشروبات الکلی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مصرف زیاد میوه و سبزیجات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داشتن فعالیت بدنی منظم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 smtClean="0">
                <a:latin typeface="Arial"/>
                <a:ea typeface="Times New Roman"/>
                <a:cs typeface="B Nazanin"/>
              </a:rPr>
              <a:t>ویروس زگیل انسانی (</a:t>
            </a:r>
            <a:r>
              <a:rPr lang="en-US" sz="2000" dirty="0" smtClean="0">
                <a:latin typeface="Arial"/>
                <a:ea typeface="Times New Roman"/>
                <a:cs typeface="B Nazanin"/>
              </a:rPr>
              <a:t>HPV</a:t>
            </a:r>
            <a:r>
              <a:rPr lang="fa-IR" sz="2000" dirty="0" smtClean="0">
                <a:latin typeface="Arial"/>
                <a:ea typeface="Times New Roman"/>
                <a:cs typeface="B Nazanin"/>
              </a:rPr>
              <a:t>)</a:t>
            </a:r>
            <a:endParaRPr lang="en-US" sz="2000" dirty="0"/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شروع فعاليت جنسي در سنین پایین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سطح اجتماعی و اقتصادی پایین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زایمان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مصرف سیگار 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شرکای جنسی متعدد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ویروس نقص ایمنی انسانی (</a:t>
            </a:r>
            <a:r>
              <a:rPr lang="en-US" sz="2000" dirty="0">
                <a:latin typeface="Calibri"/>
                <a:ea typeface="Calibri"/>
                <a:cs typeface="B Nazanin"/>
              </a:rPr>
              <a:t>HIV</a:t>
            </a:r>
            <a:r>
              <a:rPr lang="ar-SA" sz="2000" dirty="0">
                <a:latin typeface="Calibri"/>
                <a:ea typeface="Calibri"/>
                <a:cs typeface="B Nazanin"/>
              </a:rPr>
              <a:t>)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استفاده از داروهای سرکوب کننده­ی ایمنی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عوامل تغذيه‌ای </a:t>
            </a: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/>
              </a:rPr>
              <a:t>قرص­های ضد بارداری خوراکی </a:t>
            </a:r>
            <a:endParaRPr lang="en-US" sz="18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اصول خودمراقبتی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(علل سرطان دهانه رحم و راه های پیشگیری)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49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66111337"/>
              </p:ext>
            </p:extLst>
          </p:nvPr>
        </p:nvGraphicFramePr>
        <p:xfrm>
          <a:off x="1752600" y="1752601"/>
          <a:ext cx="6934199" cy="2819398"/>
        </p:xfrm>
        <a:graphic>
          <a:graphicData uri="http://schemas.openxmlformats.org/drawingml/2006/table">
            <a:tbl>
              <a:tblPr rtl="1" firstRow="1" firstCol="1" bandRow="1"/>
              <a:tblGrid>
                <a:gridCol w="1172354"/>
                <a:gridCol w="5761845"/>
              </a:tblGrid>
              <a:tr h="65346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سند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تشخیص زودهنگام و غربالگری سرطان پستان 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نگارش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مرکز بهداشت استان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تاریخ صدور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1397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نام کامل فایل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تشخیص زودهنگام و غربالگری سرطان پستان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3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شرح سند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تشخیص زودهنگام و غربالگری سرطان پستان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60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گردآوری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دکتر جبرئیل شعربافی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ahoma" panose="020B0604030504040204" pitchFamily="34" charset="0"/>
                        </a:rPr>
                        <a:t>نیر صادقپور صالح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658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 smtClean="0">
                <a:solidFill>
                  <a:prstClr val="white"/>
                </a:solidFill>
                <a:cs typeface="B Nazanin" pitchFamily="2" charset="-78"/>
              </a:rPr>
              <a:t>علایم کمتر شایع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علایم شایع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بدون علامت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: سرطان دهانه رحم تا زماني كه پيشرفت نكرده دراغلب زنان بدون فعاليت جنسي كاملاً بدون علامت است.</a:t>
            </a:r>
            <a:r>
              <a:rPr lang="fa-IR" sz="2000" dirty="0">
                <a:ea typeface="Times New Roman"/>
                <a:cs typeface="Arial"/>
              </a:rPr>
              <a:t> </a:t>
            </a:r>
            <a:endParaRPr lang="en-US" sz="20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دردهاي لگني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: در موارد بسيار پيشرفته دردهاي لگني در اثر فشار تومور به اندام‌هاي مجاور و يا درگيري پارامترهاي رحم ايجاد شوند.</a:t>
            </a:r>
            <a:r>
              <a:rPr lang="fa-IR" sz="2000" dirty="0">
                <a:ea typeface="Times New Roman"/>
                <a:cs typeface="Arial"/>
              </a:rPr>
              <a:t> </a:t>
            </a:r>
            <a:endParaRPr lang="en-US" sz="20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علائم فيستول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: ندرتاً خروج ادرار يا مدفوع از واژن به سبب فيستول ناشي از رشد تومور در موارد پيشرفته از علائم بيماري است</a:t>
            </a:r>
            <a:r>
              <a:rPr lang="ar-SA" sz="2000" dirty="0">
                <a:cs typeface="B Nazanin"/>
              </a:rPr>
              <a:t>. </a:t>
            </a:r>
            <a:endParaRPr lang="en-US" sz="2000" dirty="0"/>
          </a:p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خونریزی غیر طبیعی واژینال 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(از جمله پس از نزدیکی جنسی، در فواصل دوره های قاعدگی و پس از یائسگی)</a:t>
            </a:r>
            <a:endParaRPr lang="en-US" sz="20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ترشحات بدبوی واژینال 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(تومورهاي بزرگ مي‌توانند دچار عفونت شده و ترشحات غيرطبيعي واژينال كه گاهي بدبو هستند ايجاد كنند. گاهي ممكن است اين ترشحات قبل از بروز خونريزي غيرطبيعي بروز نمايند</a:t>
            </a:r>
            <a:r>
              <a:rPr lang="ar-SA" sz="2000" dirty="0">
                <a:cs typeface="B Nazanin"/>
              </a:rPr>
              <a:t>)</a:t>
            </a:r>
            <a:endParaRPr lang="en-US" sz="20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درد هنگام نزدیکی جنسی</a:t>
            </a:r>
            <a:endParaRPr lang="en-US" sz="2000" dirty="0">
              <a:solidFill>
                <a:srgbClr val="C00000"/>
              </a:solidFill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endParaRPr lang="en-US" sz="18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اصول خودمراقبتی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(علایم سرطان دهانه رحم و راه های تشخیص زودهنگام)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56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خدمات سطح یک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دهانه رحم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234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e 7"/>
          <p:cNvSpPr/>
          <p:nvPr/>
        </p:nvSpPr>
        <p:spPr>
          <a:xfrm>
            <a:off x="7312152" y="914400"/>
            <a:ext cx="460248" cy="125730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152400" y="381000"/>
            <a:ext cx="2667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تشخیص زودهنگام</a:t>
            </a:r>
          </a:p>
          <a:p>
            <a:pPr algn="ctr"/>
            <a:r>
              <a:rPr lang="fa-IR" b="1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سرطان دهانه رحم</a:t>
            </a:r>
            <a:endParaRPr lang="en-US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pic>
        <p:nvPicPr>
          <p:cNvPr id="93" name="Picture 92" descr="Description: G:\Cervical sampling\pap-smear-and-hpv-dn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332" y="1181100"/>
            <a:ext cx="2572068" cy="125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Rounded Rectangle 93"/>
          <p:cNvSpPr/>
          <p:nvPr/>
        </p:nvSpPr>
        <p:spPr>
          <a:xfrm>
            <a:off x="7639050" y="1279795"/>
            <a:ext cx="135255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اول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بهورز: ارزیابی</a:t>
            </a:r>
          </a:p>
        </p:txBody>
      </p:sp>
      <p:sp>
        <p:nvSpPr>
          <p:cNvPr id="95" name="Right Brace 94"/>
          <p:cNvSpPr/>
          <p:nvPr/>
        </p:nvSpPr>
        <p:spPr>
          <a:xfrm rot="10800000">
            <a:off x="73151" y="2667000"/>
            <a:ext cx="384048" cy="281940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57200" y="5967539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دوم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بهورز: تصمیم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840766467"/>
              </p:ext>
            </p:extLst>
          </p:nvPr>
        </p:nvGraphicFramePr>
        <p:xfrm>
          <a:off x="57201" y="339672"/>
          <a:ext cx="8934399" cy="6007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3510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Brace 7"/>
          <p:cNvSpPr/>
          <p:nvPr/>
        </p:nvSpPr>
        <p:spPr>
          <a:xfrm>
            <a:off x="6781800" y="914400"/>
            <a:ext cx="460248" cy="125730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152400" y="381000"/>
            <a:ext cx="2667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تشخیص زودهنگام</a:t>
            </a:r>
          </a:p>
          <a:p>
            <a:pPr algn="ctr"/>
            <a:r>
              <a:rPr lang="fa-IR" b="1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سرطان دهانه رحم</a:t>
            </a:r>
            <a:endParaRPr lang="en-US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pic>
        <p:nvPicPr>
          <p:cNvPr id="93" name="Picture 92" descr="Description: G:\Cervical sampling\pap-smear-and-hpv-dn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332" y="1181100"/>
            <a:ext cx="2572068" cy="125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Rounded Rectangle 93"/>
          <p:cNvSpPr/>
          <p:nvPr/>
        </p:nvSpPr>
        <p:spPr>
          <a:xfrm>
            <a:off x="7258050" y="1279795"/>
            <a:ext cx="1640941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اول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ماما: ارزیابی</a:t>
            </a:r>
          </a:p>
        </p:txBody>
      </p:sp>
      <p:sp>
        <p:nvSpPr>
          <p:cNvPr id="95" name="Right Brace 94"/>
          <p:cNvSpPr/>
          <p:nvPr/>
        </p:nvSpPr>
        <p:spPr>
          <a:xfrm>
            <a:off x="6854952" y="2435860"/>
            <a:ext cx="384048" cy="99314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7222591" y="2590800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دوم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 ماما: معاینه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941956052"/>
              </p:ext>
            </p:extLst>
          </p:nvPr>
        </p:nvGraphicFramePr>
        <p:xfrm>
          <a:off x="247331" y="381000"/>
          <a:ext cx="6829744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7258050" y="4383857"/>
            <a:ext cx="1676400" cy="528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ماما: تصمیم</a:t>
            </a:r>
          </a:p>
        </p:txBody>
      </p:sp>
      <p:sp>
        <p:nvSpPr>
          <p:cNvPr id="10" name="Right Brace 9"/>
          <p:cNvSpPr/>
          <p:nvPr/>
        </p:nvSpPr>
        <p:spPr>
          <a:xfrm>
            <a:off x="6854952" y="3581400"/>
            <a:ext cx="460248" cy="2133600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ارزیابی دوره ای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تصمیم گیری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pPr lvl="0" algn="justLow" rtl="1">
              <a:lnSpc>
                <a:spcPct val="11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ar-SA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	فرد </a:t>
            </a:r>
            <a:r>
              <a:rPr lang="ar-SA" sz="21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یکی از علایم سه گانه همراه با </a:t>
            </a:r>
            <a:r>
              <a:rPr lang="ar-SA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یکی از موارد زیر را دارد که در این صورت به سطح دو ارجاع می شود:</a:t>
            </a:r>
          </a:p>
          <a:p>
            <a:pPr lvl="0" algn="justLow" rtl="1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ar-SA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	سابقه سرطان یا ضایعات پیش بدخیم</a:t>
            </a:r>
          </a:p>
          <a:p>
            <a:pPr lvl="0" algn="justLow" rtl="1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ar-SA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	توده </a:t>
            </a:r>
            <a:r>
              <a:rPr lang="ar-SA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شک</a:t>
            </a:r>
            <a:r>
              <a:rPr lang="fa-IR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</a:t>
            </a:r>
            <a:r>
              <a:rPr lang="ar-SA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 </a:t>
            </a:r>
            <a:r>
              <a:rPr lang="ar-SA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معاینه</a:t>
            </a:r>
          </a:p>
          <a:p>
            <a:pPr lvl="0" algn="justLow" rtl="1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ar-SA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	</a:t>
            </a:r>
            <a:r>
              <a:rPr lang="ar-SA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زخم </a:t>
            </a:r>
            <a:r>
              <a:rPr lang="ar-SA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یا برجستگی در معاینه </a:t>
            </a:r>
            <a:r>
              <a:rPr lang="ar-SA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سرویکس</a:t>
            </a:r>
            <a:endParaRPr lang="fa-IR" sz="1800" dirty="0" smtClean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lvl="0" indent="0" algn="justLow" rtl="1">
              <a:lnSpc>
                <a:spcPct val="115000"/>
              </a:lnSpc>
              <a:buNone/>
              <a:tabLst>
                <a:tab pos="457200" algn="l"/>
              </a:tabLst>
            </a:pP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2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فرد </a:t>
            </a:r>
            <a:r>
              <a:rPr lang="fa-IR" sz="21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صرفا یکی از علایم سه گانه 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 دارد اما سایر موارد شرح حال و معاینه طبیعی هستند </a:t>
            </a:r>
            <a:endParaRPr lang="en-US" sz="2100" b="1" dirty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15000"/>
              </a:lnSpc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5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عرض دو هفته بیمار دوباره ویزیت می شود. </a:t>
            </a:r>
            <a:r>
              <a:rPr lang="fa-IR" sz="1800" dirty="0">
                <a:solidFill>
                  <a:prstClr val="black"/>
                </a:solidFill>
                <a:latin typeface="Arial"/>
                <a:ea typeface="Times New Roman"/>
                <a:cs typeface="B Nazanin"/>
              </a:rPr>
              <a:t>در صورت داشتن علایم مرتبط با عفونت درمان دارویی مورد نیاز صورت می گیرد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اگر علایم وی همچنان وجود داشت، پس از تکمیل فرم ارجاع غیرفوری، به سطح دو ارجاع می شود.</a:t>
            </a:r>
          </a:p>
          <a:p>
            <a:pPr marL="0" lvl="0" indent="0" algn="justLow" rtl="1">
              <a:lnSpc>
                <a:spcPct val="115000"/>
              </a:lnSpc>
              <a:buNone/>
              <a:tabLst>
                <a:tab pos="457200" algn="l"/>
              </a:tabLst>
            </a:pPr>
            <a:endParaRPr lang="ar-SA" sz="1800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سوم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0" indent="0" algn="justLow" rtl="1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endParaRPr lang="fa-IR" sz="1800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2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	</a:t>
            </a:r>
            <a:r>
              <a:rPr lang="fa-IR" sz="19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اگر خانمی در فاصله سنی 30 تا </a:t>
            </a:r>
            <a:r>
              <a:rPr lang="fa-IR" sz="1900" b="1" dirty="0" smtClean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59 </a:t>
            </a:r>
            <a:r>
              <a:rPr lang="fa-IR" sz="19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سال باشد:</a:t>
            </a:r>
          </a:p>
          <a:p>
            <a:pPr lvl="0" algn="justLow" rtl="1">
              <a:lnSpc>
                <a:spcPct val="125000"/>
              </a:lnSpc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هر </a:t>
            </a:r>
            <a:r>
              <a:rPr lang="fa-IR" sz="1700" dirty="0" smtClean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5 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سال یک بار در برنامه </a:t>
            </a:r>
            <a:r>
              <a:rPr lang="fa-IR" sz="1700" dirty="0" smtClean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تشخیص زودهنگام 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شرکت می </a:t>
            </a:r>
            <a:r>
              <a:rPr lang="fa-IR" sz="1700" dirty="0" smtClean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کند</a:t>
            </a:r>
            <a:endParaRPr lang="fa-IR" sz="170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33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vista.ir/include/lifestyle/images/2a21fa6fa4dcea5cf53dc91fd5217f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" y="1294834"/>
            <a:ext cx="142494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7037255" y="1766274"/>
            <a:ext cx="1876425" cy="67636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اول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</a:t>
            </a:r>
          </a:p>
          <a:p>
            <a:pPr algn="ctr" rtl="1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تست </a:t>
            </a:r>
            <a:r>
              <a:rPr lang="en-US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HPV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و پاپ اسمیر</a:t>
            </a:r>
            <a:endParaRPr lang="en-US" sz="16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6593705" y="1541918"/>
            <a:ext cx="460248" cy="112508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52400" y="381000"/>
            <a:ext cx="2667000" cy="762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غربالگری</a:t>
            </a:r>
          </a:p>
          <a:p>
            <a:pPr algn="ctr"/>
            <a:r>
              <a:rPr lang="fa-IR" b="1" dirty="0" smtClean="0">
                <a:solidFill>
                  <a:srgbClr val="FFC000"/>
                </a:solidFill>
                <a:cs typeface="B Nazanin" panose="00000400000000000000" pitchFamily="2" charset="-78"/>
              </a:rPr>
              <a:t>سرطان دهانه رحم</a:t>
            </a:r>
            <a:endParaRPr lang="en-US" b="1" dirty="0">
              <a:solidFill>
                <a:srgbClr val="FFC00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6593705" y="2971234"/>
            <a:ext cx="460248" cy="2972365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053953" y="4102397"/>
            <a:ext cx="1876425" cy="67636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گام </a:t>
            </a:r>
            <a:r>
              <a:rPr lang="fa-IR" sz="1600" dirty="0" smtClean="0">
                <a:solidFill>
                  <a:srgbClr val="FFC000"/>
                </a:solidFill>
                <a:cs typeface="B Nazanin" panose="00000400000000000000" pitchFamily="2" charset="-78"/>
              </a:rPr>
              <a:t>دوم</a:t>
            </a:r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 ماما</a:t>
            </a:r>
          </a:p>
          <a:p>
            <a:pPr algn="ctr" rtl="1"/>
            <a:r>
              <a:rPr lang="fa-IR" sz="1600" dirty="0" smtClean="0">
                <a:solidFill>
                  <a:prstClr val="white"/>
                </a:solidFill>
                <a:cs typeface="B Nazanin" panose="00000400000000000000" pitchFamily="2" charset="-78"/>
              </a:rPr>
              <a:t>تصمیم گیری</a:t>
            </a:r>
            <a:endParaRPr lang="en-US" sz="1600" dirty="0">
              <a:solidFill>
                <a:prstClr val="white"/>
              </a:solidFill>
              <a:cs typeface="B Nazanin" panose="00000400000000000000" pitchFamily="2" charset="-78"/>
            </a:endParaRPr>
          </a:p>
        </p:txBody>
      </p:sp>
      <p:pic>
        <p:nvPicPr>
          <p:cNvPr id="1026" name="Picture 2" descr="H:\E\96\خدمات نوین میانسالان\کارگاه - اسلاید\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81000"/>
            <a:ext cx="3698105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5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cells </a:t>
            </a:r>
            <a:r>
              <a:rPr lang="en-US" dirty="0"/>
              <a:t>are obtained from 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sz="2800" dirty="0" smtClean="0">
                <a:solidFill>
                  <a:schemeClr val="accent6"/>
                </a:solidFill>
                <a:sym typeface="Symbol"/>
              </a:rPr>
              <a:t> </a:t>
            </a:r>
            <a:r>
              <a:rPr lang="en-US" dirty="0" err="1" smtClean="0"/>
              <a:t>ectocervix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sz="2800" dirty="0" smtClean="0">
                <a:solidFill>
                  <a:schemeClr val="accent6"/>
                </a:solidFill>
                <a:sym typeface="Symbol"/>
              </a:rPr>
              <a:t> </a:t>
            </a:r>
            <a:r>
              <a:rPr lang="en-US" dirty="0" err="1" smtClean="0"/>
              <a:t>endocervix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sz="2800" dirty="0" smtClean="0">
                <a:solidFill>
                  <a:schemeClr val="accent6"/>
                </a:solidFill>
                <a:sym typeface="Symbol"/>
              </a:rPr>
              <a:t> </a:t>
            </a:r>
            <a:r>
              <a:rPr lang="en-US" dirty="0" smtClean="0"/>
              <a:t>transformation </a:t>
            </a:r>
            <a:r>
              <a:rPr lang="en-US" dirty="0"/>
              <a:t>zone </a:t>
            </a:r>
            <a:r>
              <a:rPr lang="en-US" dirty="0" smtClean="0"/>
              <a:t>   </a:t>
            </a:r>
          </a:p>
          <a:p>
            <a:pPr>
              <a:buNone/>
            </a:pPr>
            <a:r>
              <a:rPr lang="en-US" sz="2000" dirty="0" smtClean="0"/>
              <a:t>            (</a:t>
            </a:r>
            <a:r>
              <a:rPr lang="en-US" sz="2000" dirty="0" err="1"/>
              <a:t>squamocolumnar</a:t>
            </a:r>
            <a:r>
              <a:rPr lang="en-US" sz="2000" dirty="0"/>
              <a:t> junction</a:t>
            </a:r>
            <a:r>
              <a:rPr lang="en-US" sz="2000" dirty="0" smtClean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6" name="Content Placeholder 5" descr="Palefsky-fig3-300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57686" y="1357298"/>
            <a:ext cx="4572032" cy="4357718"/>
          </a:xfrm>
        </p:spPr>
      </p:pic>
    </p:spTree>
    <p:extLst>
      <p:ext uri="{BB962C8B-B14F-4D97-AF65-F5344CB8AC3E}">
        <p14:creationId xmlns:p14="http://schemas.microsoft.com/office/powerpoint/2010/main" val="258407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انجام پاپ اسمیر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ابتدا بیمار برروی تخت معاینه جهت معاینه خوابانده شده و آماده نمونه برداری می شود. </a:t>
            </a: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یک اسپیکولوم یک بار مصرف برای مشاهده دهانه رحم استفاده می شود</a:t>
            </a:r>
            <a:r>
              <a:rPr lang="fa-IR" sz="2400" dirty="0">
                <a:cs typeface="B Nazanin" panose="00000400000000000000" pitchFamily="2" charset="-78"/>
              </a:rPr>
              <a:t>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lvl="0" algn="justLow" rtl="1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آزمون پاپ از یک </a:t>
            </a:r>
            <a:r>
              <a:rPr lang="fa-IR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سیتوبراش </a:t>
            </a: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می شود پس از گذاشتن اسپکولوم و مشاهده دهانه رحم از محل </a:t>
            </a: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Transformation zone</a:t>
            </a: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با </a:t>
            </a: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حرکت چرخشی 360 درجه، نمونه برداشته می شود. </a:t>
            </a:r>
            <a:endParaRPr lang="fa-IR" sz="1800" dirty="0" smtClean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نمونه  </a:t>
            </a:r>
            <a:r>
              <a:rPr lang="fa-IR" sz="18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گرفته شده بر روی لام شیشه ای کشیده و توسط فیکساتور ثابت می گردد.</a:t>
            </a: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sz="2400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غربالگری سرطان </a:t>
            </a:r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اول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3554" name="Picture 13" descr="Description: G:\Cervical sampling\1408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87227"/>
            <a:ext cx="1768475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4" descr="Description: G:\Cervical sampling\im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81463"/>
            <a:ext cx="16764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2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انجام تست </a:t>
            </a:r>
            <a:r>
              <a:rPr lang="en-US" dirty="0" smtClean="0">
                <a:solidFill>
                  <a:srgbClr val="FFFFFF"/>
                </a:solidFill>
                <a:cs typeface="B Nazanin" panose="00000400000000000000" pitchFamily="2" charset="-78"/>
              </a:rPr>
              <a:t>HPV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815840" y="2471383"/>
            <a:ext cx="4023360" cy="3818581"/>
          </a:xfrm>
        </p:spPr>
        <p:txBody>
          <a:bodyPr>
            <a:normAutofit/>
          </a:bodyPr>
          <a:lstStyle/>
          <a:p>
            <a:pPr marL="342900" lvl="0" indent="-342900" algn="r" rtl="1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1800" dirty="0">
                <a:cs typeface="B Nazanin" panose="00000400000000000000" pitchFamily="2" charset="-78"/>
              </a:rPr>
              <a:t>برای آزمون </a:t>
            </a:r>
            <a:r>
              <a:rPr lang="en-US" sz="1800" dirty="0">
                <a:cs typeface="B Nazanin" panose="00000400000000000000" pitchFamily="2" charset="-78"/>
              </a:rPr>
              <a:t>HPV DNA Testing </a:t>
            </a:r>
            <a:r>
              <a:rPr lang="fa-IR" sz="1800" dirty="0">
                <a:cs typeface="B Nazanin" panose="00000400000000000000" pitchFamily="2" charset="-78"/>
              </a:rPr>
              <a:t> از برس استفاده می شود و با چرخاندن برس در اطراف ناحیه اتصال </a:t>
            </a:r>
            <a:r>
              <a:rPr lang="fa-IR" sz="1800" dirty="0" smtClean="0">
                <a:cs typeface="B Nazanin" panose="00000400000000000000" pitchFamily="2" charset="-78"/>
              </a:rPr>
              <a:t>سنگفرشی-استوانه ای </a:t>
            </a:r>
            <a:r>
              <a:rPr lang="en-US" sz="1800" dirty="0">
                <a:cs typeface="B Nazanin" panose="00000400000000000000" pitchFamily="2" charset="-78"/>
              </a:rPr>
              <a:t>Transformation zone</a:t>
            </a:r>
            <a:r>
              <a:rPr lang="fa-IR" sz="1800" dirty="0">
                <a:cs typeface="B Nazanin" panose="00000400000000000000" pitchFamily="2" charset="-78"/>
              </a:rPr>
              <a:t> به صورت دورانی خراشیده میشود. </a:t>
            </a:r>
            <a:endParaRPr lang="en-US" sz="1800" dirty="0"/>
          </a:p>
          <a:p>
            <a:pPr marL="342900" lvl="0" indent="-342900" algn="r" rtl="1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1800" dirty="0">
                <a:cs typeface="B Nazanin" panose="00000400000000000000" pitchFamily="2" charset="-78"/>
              </a:rPr>
              <a:t>سپس شانه را خارج کرده و به سرعت در درون مایع ویال </a:t>
            </a:r>
            <a:r>
              <a:rPr lang="en-US" sz="1800" dirty="0" err="1" smtClean="0">
                <a:cs typeface="B Nazanin" panose="00000400000000000000" pitchFamily="2" charset="-78"/>
              </a:rPr>
              <a:t>ThinPrep</a:t>
            </a:r>
            <a:r>
              <a:rPr lang="en-US" sz="1800" dirty="0" smtClean="0">
                <a:cs typeface="B Nazanin" panose="00000400000000000000" pitchFamily="2" charset="-78"/>
              </a:rPr>
              <a:t> ®</a:t>
            </a:r>
            <a:r>
              <a:rPr lang="fa-IR" sz="1800" dirty="0" smtClean="0"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با حرکت چرخشی </a:t>
            </a:r>
            <a:r>
              <a:rPr lang="fa-IR" sz="1800" dirty="0" smtClean="0">
                <a:cs typeface="B Nazanin" panose="00000400000000000000" pitchFamily="2" charset="-78"/>
              </a:rPr>
              <a:t>شستشو </a:t>
            </a:r>
            <a:r>
              <a:rPr lang="fa-IR" sz="1800" dirty="0">
                <a:cs typeface="B Nazanin" panose="00000400000000000000" pitchFamily="2" charset="-78"/>
              </a:rPr>
              <a:t>میدهیم. </a:t>
            </a:r>
            <a:endParaRPr lang="en-US" sz="1800" dirty="0"/>
          </a:p>
          <a:p>
            <a:pPr marL="342900" lvl="0" indent="-342900" algn="r" rtl="1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1800" dirty="0">
                <a:cs typeface="B Nazanin" panose="00000400000000000000" pitchFamily="2" charset="-78"/>
              </a:rPr>
              <a:t>سر برس در داخل ویال حاوی ماده محافظ شکسته و در ویال گذاشته می شود.  </a:t>
            </a:r>
            <a:endParaRPr lang="en-US" sz="1800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غربالگری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گام دوم ماما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)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4578" name="Picture 15" descr="Description: G:\Cervical sampling\HT18AgPFSxaXXagOFbX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2" y="2471383"/>
            <a:ext cx="4040188" cy="3822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747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Thin prep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r" rtl="1"/>
            <a:r>
              <a:rPr lang="fa-IR" dirty="0" smtClean="0"/>
              <a:t>نحوه نمونه گیری:</a:t>
            </a:r>
            <a:endParaRPr lang="fa-IR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724400" y="2362201"/>
            <a:ext cx="4191000" cy="4267200"/>
          </a:xfrm>
        </p:spPr>
        <p:txBody>
          <a:bodyPr>
            <a:noAutofit/>
          </a:bodyPr>
          <a:lstStyle/>
          <a:p>
            <a:pPr marL="514350" indent="-514350" algn="just" rtl="1">
              <a:buFont typeface="+mj-lt"/>
              <a:buAutoNum type="arabicPeriod"/>
            </a:pPr>
            <a:r>
              <a:rPr lang="fa-IR" sz="1600" b="1" dirty="0" smtClean="0">
                <a:cs typeface="B Nazanin" pitchFamily="2" charset="-78"/>
              </a:rPr>
              <a:t>سیتوبراش بطور کامل داخل آندوسرویکس قرار داده شود بطوریکه قسمت انتهایی پرزهای برس بطور کامل مماس با اگزوسرویکس باشد.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sz="1600" b="1" dirty="0" smtClean="0">
                <a:cs typeface="B Nazanin" pitchFamily="2" charset="-78"/>
              </a:rPr>
              <a:t>سیتوبراش با فشار ملایم در جهت عقربه های ساعت بطور کامل 360 درجه چرخانده می شود تا از سلول های اگزو سرویکس برداشت شود.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sz="1600" b="1" dirty="0" smtClean="0">
                <a:cs typeface="B Nazanin" pitchFamily="2" charset="-78"/>
              </a:rPr>
              <a:t>از برس حاوی سلولهای سرویکال پاپ اسمیر به روش معمولی تهیه و بلافاصله فیکس می گردد.</a:t>
            </a:r>
          </a:p>
          <a:p>
            <a:pPr marL="514350" lvl="0" indent="-514350" algn="just" rtl="1">
              <a:buFont typeface="+mj-lt"/>
              <a:buAutoNum type="arabicPeriod"/>
            </a:pPr>
            <a:r>
              <a:rPr lang="fa-IR" sz="1600" b="1" dirty="0" smtClean="0">
                <a:cs typeface="B Nazanin" pitchFamily="2" charset="-78"/>
              </a:rPr>
              <a:t>سپس برس در داخل ویال </a:t>
            </a:r>
            <a:r>
              <a:rPr lang="en-US" sz="1600" b="1" dirty="0">
                <a:cs typeface="B Nazanin" pitchFamily="2" charset="-78"/>
              </a:rPr>
              <a:t>Thin </a:t>
            </a:r>
            <a:r>
              <a:rPr lang="en-US" sz="1600" b="1" dirty="0" smtClean="0">
                <a:cs typeface="B Nazanin" pitchFamily="2" charset="-78"/>
              </a:rPr>
              <a:t>prep</a:t>
            </a:r>
            <a:r>
              <a:rPr lang="fa-IR" sz="1600" b="1" dirty="0" smtClean="0">
                <a:cs typeface="B Nazanin" pitchFamily="2" charset="-78"/>
              </a:rPr>
              <a:t> بطور کامل با فشار دادن آن به دیواره ویال در محلول تکان داده و شسته می شود و در نهایت بشدت ویال را تکان داده تا سلول های باقیمانده نیز در محلول قرار </a:t>
            </a:r>
            <a:r>
              <a:rPr lang="fa-IR" sz="1600" b="1" dirty="0">
                <a:cs typeface="B Nazanin" pitchFamily="2" charset="-78"/>
              </a:rPr>
              <a:t>گیرد و سر برس در داخل ویال حاوی ماده محافظ شکسته و در ویال گذاشته می شود.  </a:t>
            </a:r>
            <a:endParaRPr lang="en-US" sz="1600" b="1" dirty="0">
              <a:cs typeface="B Nazanin" pitchFamily="2" charset="-78"/>
            </a:endParaRPr>
          </a:p>
          <a:p>
            <a:pPr marL="514350" indent="-514350" algn="just" rtl="1">
              <a:buFont typeface="+mj-lt"/>
              <a:buAutoNum type="arabicPeriod"/>
            </a:pPr>
            <a:r>
              <a:rPr lang="fa-IR" sz="1600" b="1" dirty="0" smtClean="0">
                <a:cs typeface="B Nazanin" pitchFamily="2" charset="-78"/>
              </a:rPr>
              <a:t>اطلاعات مربوطه بر روی ویال ثبت می گردد. </a:t>
            </a:r>
            <a:endParaRPr lang="fa-IR" sz="1600" b="1" dirty="0">
              <a:cs typeface="B Nazanin" pitchFamily="2" charset="-7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Kamran Outline" pitchFamily="2" charset="-78"/>
              </a:rPr>
              <a:t>نمونه گیری آزمایش پاپ اسمیر</a:t>
            </a:r>
            <a:endParaRPr lang="fa-IR" dirty="0">
              <a:cs typeface="B Kamran Outline" pitchFamily="2" charset="-78"/>
            </a:endParaRPr>
          </a:p>
        </p:txBody>
      </p:sp>
      <p:pic>
        <p:nvPicPr>
          <p:cNvPr id="7" name="Picture 1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 l="-484" t="14262" r="74448"/>
          <a:stretch>
            <a:fillRect/>
          </a:stretch>
        </p:blipFill>
        <p:spPr bwMode="auto">
          <a:xfrm>
            <a:off x="838200" y="2286000"/>
            <a:ext cx="129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/>
          </p:cNvPicPr>
          <p:nvPr/>
        </p:nvPicPr>
        <p:blipFill>
          <a:blip r:embed="rId3"/>
          <a:srcRect t="11211" r="80035" b="14343"/>
          <a:stretch>
            <a:fillRect/>
          </a:stretch>
        </p:blipFill>
        <p:spPr bwMode="auto">
          <a:xfrm>
            <a:off x="2578100" y="2286000"/>
            <a:ext cx="12319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945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اصول خود مراقبتی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پستان/ دهانه رحم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52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>
                <a:cs typeface="B Nazanin" panose="00000400000000000000" pitchFamily="2" charset="-78"/>
              </a:rPr>
              <a:t>تصمیم گیری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تصمیم گیری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pPr marR="0" algn="justLow" rtl="1">
              <a:lnSpc>
                <a:spcPct val="115000"/>
              </a:lnSpc>
              <a:spcAft>
                <a:spcPts val="0"/>
              </a:spcAft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 تست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طبیعی </a:t>
            </a:r>
            <a:r>
              <a:rPr lang="fa-IR" sz="2100" b="1" dirty="0" smtClean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است: </a:t>
            </a:r>
          </a:p>
          <a:p>
            <a:pPr marR="0" algn="justLow" rtl="1">
              <a:lnSpc>
                <a:spcPct val="135000"/>
              </a:lnSpc>
              <a:spcAft>
                <a:spcPts val="0"/>
              </a:spcAft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 بهورز/ مراقب سلامت معرفی می شود تا </a:t>
            </a:r>
            <a:r>
              <a:rPr lang="fa-IR" sz="1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پس از 5 سال برای برنامه تشخیص زودهنگام و پس از ده سال دوباره برای تست </a:t>
            </a:r>
            <a:r>
              <a:rPr lang="en-US" sz="1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1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پاپ اسمیر 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ارجاع شود.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lvl="0" indent="0" algn="justLow" rtl="1">
              <a:lnSpc>
                <a:spcPct val="115000"/>
              </a:lnSpc>
              <a:buClr>
                <a:srgbClr val="53548A"/>
              </a:buClr>
              <a:buNone/>
              <a:tabLst>
                <a:tab pos="457200" algn="l"/>
              </a:tabLst>
            </a:pPr>
            <a:endParaRPr lang="ar-SA" sz="2100" b="1" dirty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Low" rtl="1">
              <a:lnSpc>
                <a:spcPct val="11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 تست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مثبت و نتیجه پاپ اسمیر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HSIL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یا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LSIL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یا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ASGUS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یا </a:t>
            </a:r>
            <a:r>
              <a:rPr lang="en-US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ASCUS</a:t>
            </a: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</a:p>
          <a:p>
            <a:pPr lvl="0" algn="justLow" rtl="1">
              <a:lnSpc>
                <a:spcPct val="135000"/>
              </a:lnSpc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پس از تکمیل فرم </a:t>
            </a:r>
            <a:r>
              <a:rPr lang="fa-IR" sz="18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ارجاع غیرفوری، 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 سطح دو ارجاع شود. 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غربالگری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سوم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 algn="justLow" rtl="1">
              <a:lnSpc>
                <a:spcPct val="12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	</a:t>
            </a:r>
            <a:r>
              <a:rPr lang="fa-IR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 تست </a:t>
            </a:r>
            <a:r>
              <a:rPr lang="en-US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مثبت و نتیجه پاپ اسمیر طبیعی، نامناسب (</a:t>
            </a:r>
            <a:r>
              <a:rPr lang="en-US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Unsatisfactory) </a:t>
            </a:r>
            <a:r>
              <a:rPr lang="fa-IR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یا ناکافی (</a:t>
            </a:r>
            <a:r>
              <a:rPr lang="en-US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Insufficient)  </a:t>
            </a:r>
            <a:r>
              <a:rPr lang="fa-IR" sz="18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است</a:t>
            </a:r>
            <a:r>
              <a:rPr lang="fa-IR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endParaRPr lang="fa-IR" sz="1600" b="1" dirty="0" smtClean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>
              <a:lnSpc>
                <a:spcPct val="115000"/>
              </a:lnSpc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 بهورز / مراقب سلامت معرفی می شود تا </a:t>
            </a:r>
            <a:r>
              <a:rPr lang="fa-IR" sz="17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عرض یک سال 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دوباره برای تست </a:t>
            </a: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 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پاپ اسمیر ارجاع شود </a:t>
            </a:r>
          </a:p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1500" dirty="0">
                <a:latin typeface="Arial"/>
                <a:ea typeface="Times New Roman"/>
                <a:cs typeface="B Nazanin"/>
              </a:rPr>
              <a:t>نتیجه تست </a:t>
            </a:r>
            <a:r>
              <a:rPr lang="en-US" sz="1500" dirty="0">
                <a:latin typeface="Arial"/>
                <a:ea typeface="Times New Roman"/>
                <a:cs typeface="B Nazanin"/>
              </a:rPr>
              <a:t>HPV </a:t>
            </a:r>
            <a:r>
              <a:rPr lang="fa-IR" sz="1500" dirty="0">
                <a:latin typeface="Arial"/>
                <a:ea typeface="Times New Roman"/>
                <a:cs typeface="B Nazanin"/>
              </a:rPr>
              <a:t>مثبت یا نتیجه پاپ اسمیر </a:t>
            </a:r>
            <a:r>
              <a:rPr lang="en-US" sz="1500" dirty="0">
                <a:latin typeface="Arial"/>
                <a:ea typeface="Times New Roman"/>
                <a:cs typeface="B Nazanin"/>
              </a:rPr>
              <a:t>ASCUS </a:t>
            </a:r>
            <a:r>
              <a:rPr lang="fa-IR" sz="1500" dirty="0">
                <a:latin typeface="Arial"/>
                <a:ea typeface="Times New Roman"/>
                <a:cs typeface="B Nazanin"/>
              </a:rPr>
              <a:t>است که در این صورت پس از تکمیل فرم ارجاع غیرفوری، یه سطح دو ارجاع شود.</a:t>
            </a:r>
            <a:endParaRPr lang="en-US" sz="1500" dirty="0">
              <a:latin typeface="Arial"/>
              <a:ea typeface="Times New Roman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1500" dirty="0">
                <a:latin typeface="Arial"/>
                <a:ea typeface="Times New Roman"/>
                <a:cs typeface="B Nazanin"/>
              </a:rPr>
              <a:t>نتیجه تست </a:t>
            </a:r>
            <a:r>
              <a:rPr lang="en-US" sz="1500" dirty="0">
                <a:latin typeface="Arial"/>
                <a:ea typeface="Times New Roman"/>
                <a:cs typeface="B Nazanin"/>
              </a:rPr>
              <a:t>HPV</a:t>
            </a:r>
            <a:r>
              <a:rPr lang="fa-IR" sz="1500" dirty="0">
                <a:latin typeface="Arial"/>
                <a:ea typeface="Times New Roman"/>
                <a:cs typeface="B Nazanin"/>
              </a:rPr>
              <a:t> منفی است که در این صورت به بهورز/ مراقب سلامت معرفی می شود تا پس از 5 سال برای ارزیابی و پس از ده سال برای تست </a:t>
            </a:r>
            <a:r>
              <a:rPr lang="en-US" sz="1500" dirty="0">
                <a:latin typeface="Arial"/>
                <a:ea typeface="Times New Roman"/>
                <a:cs typeface="B Nazanin"/>
              </a:rPr>
              <a:t>HPV</a:t>
            </a:r>
            <a:r>
              <a:rPr lang="fa-IR" sz="1500" dirty="0">
                <a:latin typeface="Arial"/>
                <a:ea typeface="Times New Roman"/>
                <a:cs typeface="B Nazanin"/>
              </a:rPr>
              <a:t> و پاپ اسمیر ارجاع شود.</a:t>
            </a:r>
            <a:endParaRPr lang="en-US" sz="1500" dirty="0">
              <a:latin typeface="Arial"/>
              <a:ea typeface="Times New Roman"/>
              <a:cs typeface="B Nazanin"/>
            </a:endParaRPr>
          </a:p>
          <a:p>
            <a:pPr marL="0" indent="0" algn="justLow" rtl="1">
              <a:lnSpc>
                <a:spcPct val="125000"/>
              </a:lnSpc>
              <a:buClr>
                <a:srgbClr val="53548A"/>
              </a:buClr>
              <a:buNone/>
              <a:tabLst>
                <a:tab pos="457200" algn="l"/>
              </a:tabLst>
            </a:pPr>
            <a:endParaRPr lang="fa-IR" sz="2100" b="1" dirty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88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cs typeface="B Nazanin" panose="00000400000000000000" pitchFamily="2" charset="-78"/>
              </a:rPr>
              <a:t>ارزیابی دوره ای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تصمیم گیری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R="0" algn="justLow" rtl="1">
              <a:lnSpc>
                <a:spcPct val="115000"/>
              </a:lnSpc>
              <a:spcAft>
                <a:spcPts val="0"/>
              </a:spcAft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صورتی که فردی طی یکسال گذشته پاپ اسمیر انجام داده باشد و نتیجه آن غیرطبیعی باشد:</a:t>
            </a:r>
          </a:p>
          <a:p>
            <a:pPr marR="0" lvl="0" algn="justLow" rtl="1">
              <a:lnSpc>
                <a:spcPct val="135000"/>
              </a:lnSpc>
              <a:spcAft>
                <a:spcPts val="0"/>
              </a:spcAft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</a:t>
            </a:r>
            <a:r>
              <a:rPr lang="fa-IR" sz="2400" dirty="0" smtClean="0">
                <a:latin typeface="Calibri"/>
                <a:ea typeface="Calibri"/>
                <a:cs typeface="B Nazanin"/>
              </a:rPr>
              <a:t> 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سطح دو ارجاع داده می شود. </a:t>
            </a:r>
          </a:p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30835" algn="l"/>
              </a:tabLst>
            </a:pPr>
            <a:endParaRPr lang="en-US" sz="2000" dirty="0">
              <a:latin typeface="Calibri"/>
              <a:ea typeface="Calibri"/>
              <a:cs typeface="Arial"/>
            </a:endParaRPr>
          </a:p>
          <a:p>
            <a:pPr lvl="0" algn="justLow" rtl="1">
              <a:lnSpc>
                <a:spcPct val="11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21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صورتی که فردی طی یکسال گذشته پاپ اسمیر انجام داده باشد و نتیجه آن طبیعی باشد:</a:t>
            </a: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"/>
              <a:tabLst>
                <a:tab pos="330835" algn="l"/>
              </a:tabLst>
            </a:pP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طی یک سال از پاپ اسمیر قبلی، تست </a:t>
            </a:r>
            <a:r>
              <a:rPr lang="en-US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18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پاپ اسمیر انجام می شود و براساس نتیجه آنها، مطلبق فلوچارت اقدام می شود.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غربالگری سرطان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(گام </a:t>
            </a: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سوم 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>ماما)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justLow" rtl="1">
              <a:lnSpc>
                <a:spcPct val="125000"/>
              </a:lnSpc>
              <a:buClr>
                <a:srgbClr val="53548A"/>
              </a:buClr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fa-IR" sz="16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	</a:t>
            </a:r>
            <a:r>
              <a:rPr lang="fa-IR" sz="1900" b="1" dirty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اگر خانمی در فاصله سنی 30 تا 49 سال </a:t>
            </a:r>
            <a:r>
              <a:rPr lang="fa-IR" sz="1900" b="1" dirty="0" smtClean="0">
                <a:solidFill>
                  <a:srgbClr val="53548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باشد:</a:t>
            </a:r>
          </a:p>
          <a:p>
            <a:pPr algn="justLow" rtl="1">
              <a:lnSpc>
                <a:spcPct val="125000"/>
              </a:lnSpc>
              <a:buClr>
                <a:srgbClr val="53548A"/>
              </a:buClr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هر 10 سال یک بار در برنامه غربالگری (نمونه گیری تست </a:t>
            </a: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 و پاپ اسمیر) شرکت می کند و مطابق دستورالعمل، تست </a:t>
            </a:r>
            <a:r>
              <a:rPr lang="en-US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HPV</a:t>
            </a:r>
            <a:r>
              <a:rPr lang="fa-IR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پاپ اسمیر برای وی انجام می شود. </a:t>
            </a:r>
          </a:p>
          <a:p>
            <a:pPr marL="0" indent="0" algn="justLow" rtl="1">
              <a:lnSpc>
                <a:spcPct val="125000"/>
              </a:lnSpc>
              <a:buClr>
                <a:srgbClr val="53548A"/>
              </a:buClr>
              <a:buNone/>
              <a:tabLst>
                <a:tab pos="457200" algn="l"/>
              </a:tabLst>
            </a:pPr>
            <a:endParaRPr lang="fa-IR" sz="2100" b="1" dirty="0">
              <a:solidFill>
                <a:srgbClr val="53548A"/>
              </a:solidFill>
              <a:latin typeface="Calibri" panose="020F050202020403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071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خدمات سطح دو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دهانه رحم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45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cs typeface="B Nazanin" panose="00000400000000000000" pitchFamily="2" charset="-78"/>
              </a:rPr>
              <a:t>اقدامات سطح دو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 rtl="1">
              <a:buClr>
                <a:srgbClr val="53548A"/>
              </a:buClr>
            </a:pPr>
            <a:r>
              <a:rPr lang="fa-IR" dirty="0" smtClean="0">
                <a:solidFill>
                  <a:srgbClr val="FFFFFF"/>
                </a:solidFill>
                <a:cs typeface="B Nazanin" panose="00000400000000000000" pitchFamily="2" charset="-78"/>
              </a:rPr>
              <a:t>چه افرادی ارجاع می شوند</a:t>
            </a:r>
            <a:endParaRPr lang="en-US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افرادی که در برنامه </a:t>
            </a: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تشخیص زودهنگام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، </a:t>
            </a:r>
            <a:r>
              <a:rPr lang="fa-IR" sz="2000" dirty="0" smtClean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علامتدار</a:t>
            </a:r>
            <a:r>
              <a:rPr lang="fa-IR" sz="2000" dirty="0" smtClean="0">
                <a:latin typeface="Arial"/>
                <a:ea typeface="Times New Roman"/>
                <a:cs typeface="B Nazanin"/>
              </a:rPr>
              <a:t> 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هستند و یکی از شرایط زیر را نیز دارند:</a:t>
            </a:r>
            <a:endParaRPr lang="en-US" sz="2000" dirty="0"/>
          </a:p>
          <a:p>
            <a:pPr marL="342900" lvl="0" indent="-342900" algn="just" rtl="1">
              <a:buFont typeface="Wingdings"/>
              <a:buChar char=""/>
            </a:pPr>
            <a:r>
              <a:rPr lang="fa-IR" sz="16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سابقه سرطان یا ضایعه پیش بدخیم دهانه رحم دارند.</a:t>
            </a:r>
            <a:endParaRPr lang="en-US" sz="1600" dirty="0">
              <a:solidFill>
                <a:srgbClr val="C00000"/>
              </a:solidFill>
            </a:endParaRPr>
          </a:p>
          <a:p>
            <a:pPr marL="342900" lvl="0" indent="-342900" algn="just" rtl="1">
              <a:buFont typeface="Wingdings"/>
              <a:buChar char=""/>
            </a:pPr>
            <a:r>
              <a:rPr lang="fa-IR" sz="16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در معاینه شکم، توده دارند.</a:t>
            </a:r>
            <a:endParaRPr lang="en-US" sz="1600" dirty="0">
              <a:solidFill>
                <a:srgbClr val="C00000"/>
              </a:solidFill>
            </a:endParaRPr>
          </a:p>
          <a:p>
            <a:pPr marL="342900" lvl="0" indent="-342900" algn="just" rtl="1">
              <a:buFont typeface="Wingdings"/>
              <a:buChar char=""/>
            </a:pPr>
            <a:r>
              <a:rPr lang="fa-IR" sz="16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در معاینه ماما با اسپکولوم ضایعه دارند</a:t>
            </a:r>
            <a:r>
              <a:rPr lang="fa-IR" sz="1600" dirty="0" smtClean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.</a:t>
            </a:r>
          </a:p>
          <a:p>
            <a:pPr marL="0" lvl="0" indent="0" algn="just" rtl="1">
              <a:buNone/>
            </a:pPr>
            <a:endParaRPr lang="en-US" sz="1600" dirty="0"/>
          </a:p>
          <a:p>
            <a:pPr marL="342900" lvl="0" indent="-342900" algn="just" rtl="1"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افرادی که در برنامه غربالگری، </a:t>
            </a:r>
            <a:r>
              <a:rPr lang="en-US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HPV</a:t>
            </a: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 مثبت هستند و پاپ اسمیر آنها نیز طبعی نیست.</a:t>
            </a:r>
            <a:endParaRPr lang="en-US" sz="2000" dirty="0">
              <a:solidFill>
                <a:srgbClr val="C00000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تشخیص زودهنگام سرطان </a:t>
            </a:r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(سطح دو)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Content Placeholder 6"/>
          <p:cNvSpPr>
            <a:spLocks noGrp="1"/>
          </p:cNvSpPr>
          <p:nvPr>
            <p:ph sz="quarter" idx="4"/>
          </p:nvPr>
        </p:nvSpPr>
        <p:spPr>
          <a:xfrm>
            <a:off x="381000" y="2514600"/>
            <a:ext cx="4038600" cy="3822192"/>
          </a:xfrm>
        </p:spPr>
        <p:txBody>
          <a:bodyPr>
            <a:noAutofit/>
          </a:bodyPr>
          <a:lstStyle/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1600" dirty="0" smtClean="0">
                <a:latin typeface="Calibri"/>
                <a:ea typeface="Calibri"/>
                <a:cs typeface="B Nazanin"/>
              </a:rPr>
              <a:t>ویزیت </a:t>
            </a:r>
            <a:r>
              <a:rPr lang="ar-SA" sz="1600" dirty="0">
                <a:latin typeface="Calibri"/>
                <a:ea typeface="Calibri"/>
                <a:cs typeface="B Nazanin"/>
              </a:rPr>
              <a:t>متخصص</a:t>
            </a:r>
            <a:endParaRPr lang="fa-IR" sz="1600" dirty="0">
              <a:latin typeface="Calibri"/>
              <a:ea typeface="Calibri"/>
              <a:cs typeface="B Nazanin"/>
            </a:endParaRPr>
          </a:p>
          <a:p>
            <a:pPr marL="34290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1600" dirty="0">
                <a:latin typeface="Calibri"/>
                <a:ea typeface="Calibri"/>
                <a:cs typeface="B Nazanin"/>
              </a:rPr>
              <a:t>انجام </a:t>
            </a:r>
            <a:r>
              <a:rPr lang="fa-IR" sz="1600" dirty="0" smtClean="0">
                <a:latin typeface="Calibri"/>
                <a:ea typeface="Calibri"/>
                <a:cs typeface="B Nazanin"/>
              </a:rPr>
              <a:t>کولپوسکوپی و بیوپسی</a:t>
            </a:r>
            <a:endParaRPr lang="en-US" sz="1600" dirty="0">
              <a:latin typeface="Calibri"/>
              <a:ea typeface="Calibri"/>
              <a:cs typeface="B Nazani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749" y="3962400"/>
            <a:ext cx="202882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86" y="4649156"/>
            <a:ext cx="1720557" cy="175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2" descr="Image result for colposcop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200400"/>
            <a:ext cx="1896823" cy="123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79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lvl="0" indent="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ب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رای خانمهای مبتلا به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HIV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توصیه ها مشابه بقیه گروه ها است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lvl="0" indent="0" algn="r" rt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خانمهای حامله نیاز به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Arial" pitchFamily="34" charset="0"/>
              </a:rPr>
              <a:t> </a:t>
            </a:r>
            <a:r>
              <a:rPr lang="fa-IR" b="1" dirty="0">
                <a:ea typeface="Century Gothic" pitchFamily="34" charset="0"/>
                <a:cs typeface="Times New Roman" pitchFamily="18" charset="0"/>
              </a:rPr>
              <a:t> بیماریابی (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Screening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) پاپ اسمیر ندارند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Arial" pitchFamily="34" charset="0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و بهتر است 12 هفته پس از زایمان معاینه شوند. در صورتیکه احتمال بدهیم فرد برای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f/o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 و پیگیری مراجعه نکند پاپ اسمیردرهمان نوبت انجام شود.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lvl="0" indent="0" algn="r" rt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در بیماران مبتلا به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STD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 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،پس از درمان عفونت ،پاپ اسمیر توصیه می شود.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lvl="0" indent="0" algn="r" rt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بیماران به غیر از گروه دارای عامل خطر (سابقه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CIN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، نقص ایمنی و قرار گیری در معرض دی اتیل استیل بسترول در دوران جنینی) می توانند فواصل غربالگری را به 2 تا 3 سال افزایش دهند.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entury Gothic" pitchFamily="34" charset="0"/>
              <a:cs typeface="Times New Roman" pitchFamily="18" charset="0"/>
            </a:endParaRPr>
          </a:p>
          <a:p>
            <a:pPr marL="0" indent="0" algn="r" rt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اگر ترکیب پاپ اسمیر و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DNA</a:t>
            </a:r>
            <a:r>
              <a:rPr lang="en-US" b="1" dirty="0">
                <a:ea typeface="Century Gothic" pitchFamily="34" charset="0"/>
                <a:cs typeface="Times New Roman" pitchFamily="18" charset="0"/>
              </a:rPr>
              <a:t> 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-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entury Gothic" pitchFamily="34" charset="0"/>
                <a:cs typeface="Calibri" pitchFamily="34" charset="0"/>
              </a:rPr>
              <a:t>HPV</a:t>
            </a:r>
            <a:r>
              <a:rPr kumimoji="0" 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 در خانم بالای 30 سال منفی باشد می توان هر سه سال پاپ اسمیر را ادامه داد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entury Gothic" pitchFamily="34" charset="0"/>
                <a:cs typeface="Times New Roman" pitchFamily="18" charset="0"/>
              </a:rPr>
              <a:t>. </a:t>
            </a:r>
            <a:endParaRPr lang="en-US" dirty="0"/>
          </a:p>
        </p:txBody>
      </p:sp>
      <p:pic>
        <p:nvPicPr>
          <p:cNvPr id="3" name="Picture 3" descr="C:\Documents and Settings\USER\Desktop\set1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4741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راه های تشخیص زودهنگام سرطان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راه های پیشگیری از سرطان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با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شناخت علایم هشداردهنده سرطان </a:t>
            </a:r>
            <a:r>
              <a:rPr lang="fa-IR" sz="2000" dirty="0" smtClean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پستان / دهانه رحم</a:t>
            </a:r>
            <a:r>
              <a:rPr lang="ar-SA" sz="2000" dirty="0" smtClean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 </a:t>
            </a: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و مراجعه به موقع به خانه ها و پایگاه های بهداشتی می توان ضایعات پیش سرطانی را پیش از تبدیل شدن به سرطان، زودتر تشخیص داد.</a:t>
            </a:r>
            <a:endParaRPr lang="fa-IR" sz="2000" dirty="0">
              <a:latin typeface="Calibri"/>
              <a:ea typeface="Calibri"/>
              <a:cs typeface="B Nazanin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باید به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مشارکت در برنامه های غربالگری و تشخیص زودهنگام سرطان </a:t>
            </a:r>
            <a:r>
              <a:rPr lang="fa-IR" sz="2000" dirty="0" smtClean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پستان/ سرطان دهانه رحم </a:t>
            </a:r>
            <a:r>
              <a:rPr lang="ar-SA" sz="2000" dirty="0" smtClean="0">
                <a:latin typeface="Calibri"/>
                <a:ea typeface="Calibri"/>
                <a:cs typeface="B Nazanin" pitchFamily="2" charset="-78"/>
              </a:rPr>
              <a:t>ترغیب </a:t>
            </a: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شوند و به شبکه بهداشتی مراجعه کنند</a:t>
            </a:r>
            <a:r>
              <a:rPr lang="ar-SA" sz="2000" dirty="0" smtClean="0">
                <a:latin typeface="Calibri"/>
                <a:ea typeface="Calibri"/>
                <a:cs typeface="B Nazanin"/>
              </a:rPr>
              <a:t>.</a:t>
            </a:r>
            <a:endParaRPr lang="fa-IR" sz="2000" dirty="0" smtClean="0">
              <a:latin typeface="Calibri"/>
              <a:ea typeface="Calibri"/>
              <a:cs typeface="B Nazanin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ar-SA" sz="2000" dirty="0">
                <a:latin typeface="Calibri"/>
                <a:ea typeface="Calibri"/>
                <a:cs typeface="B Nazanin"/>
              </a:rPr>
              <a:t>نحوه انجام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خودآزمایی پستان (</a:t>
            </a:r>
            <a:r>
              <a:rPr lang="en-US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SBE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)</a:t>
            </a:r>
            <a:r>
              <a:rPr lang="fa-IR" sz="20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000" dirty="0">
                <a:latin typeface="Calibri"/>
                <a:ea typeface="Calibri"/>
                <a:cs typeface="B Nazanin"/>
              </a:rPr>
              <a:t>به آنها آموزش داده شود</a:t>
            </a:r>
            <a:r>
              <a:rPr lang="fa-IR" sz="2000" dirty="0" smtClean="0">
                <a:latin typeface="Calibri"/>
                <a:ea typeface="Calibri"/>
                <a:cs typeface="B Nazanin"/>
              </a:rPr>
              <a:t>.</a:t>
            </a: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endParaRPr lang="en-US" sz="1800" dirty="0">
              <a:latin typeface="Calibri"/>
              <a:ea typeface="Calibri"/>
              <a:cs typeface="Arial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endParaRPr lang="en-US" sz="2000" dirty="0">
              <a:latin typeface="Calibri"/>
              <a:ea typeface="Calibri"/>
              <a:cs typeface="Arial"/>
            </a:endParaRPr>
          </a:p>
          <a:p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به طور کلی باید به افراد آموزش داده شود که سرطان بر خلاف تصور عام، یک بیماری قابل پیشگیری است به طوری که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بیش از 40 درصد سرطان ها قابل پیشگیری اند.</a:t>
            </a:r>
            <a:endParaRPr lang="en-US" sz="2000" dirty="0">
              <a:solidFill>
                <a:srgbClr val="C00000"/>
              </a:solidFill>
              <a:latin typeface="Calibri"/>
              <a:ea typeface="Calibri"/>
              <a:cs typeface="B Nazanin" pitchFamily="2" charset="-78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برای پیشگیری از سرطان </a:t>
            </a:r>
            <a:r>
              <a:rPr lang="fa-IR" sz="2000" dirty="0" smtClean="0">
                <a:latin typeface="Calibri"/>
                <a:ea typeface="Calibri"/>
                <a:cs typeface="B Nazanin" pitchFamily="2" charset="-78"/>
              </a:rPr>
              <a:t>پستان </a:t>
            </a:r>
            <a:r>
              <a:rPr lang="ar-SA" sz="2000" dirty="0" smtClean="0">
                <a:latin typeface="Calibri"/>
                <a:ea typeface="Calibri"/>
                <a:cs typeface="B Nazanin" pitchFamily="2" charset="-78"/>
              </a:rPr>
              <a:t>باید </a:t>
            </a: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بدانیم که </a:t>
            </a:r>
            <a:r>
              <a:rPr lang="ar-SA" sz="2000" dirty="0">
                <a:solidFill>
                  <a:srgbClr val="C00000"/>
                </a:solidFill>
                <a:latin typeface="Calibri"/>
                <a:ea typeface="Calibri"/>
                <a:cs typeface="B Nazanin" pitchFamily="2" charset="-78"/>
              </a:rPr>
              <a:t>علل ایجاد کننده سرطان و راه های دوری کردن از آن کدامند </a:t>
            </a:r>
            <a:r>
              <a:rPr lang="ar-SA" sz="2000" dirty="0">
                <a:latin typeface="Calibri"/>
                <a:ea typeface="Calibri"/>
                <a:cs typeface="B Nazanin" pitchFamily="2" charset="-78"/>
              </a:rPr>
              <a:t>همچنین چه عواملی اثر محافظتی در برابر این سرطان دارند.</a:t>
            </a:r>
            <a:endParaRPr lang="en-US" sz="2000" dirty="0">
              <a:latin typeface="Calibri"/>
              <a:ea typeface="Calibri"/>
              <a:cs typeface="B Nazanin" pitchFamily="2" charset="-78"/>
            </a:endParaRPr>
          </a:p>
          <a:p>
            <a:pPr marL="0" indent="0">
              <a:buNone/>
            </a:pPr>
            <a:endParaRPr lang="en-US" sz="2000" dirty="0">
              <a:cs typeface="B Nazanin" pitchFamily="2" charset="-7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US" sz="2000" b="1" dirty="0" smtClean="0">
                <a:solidFill>
                  <a:srgbClr val="424456"/>
                </a:solidFill>
                <a:cs typeface="B Mitra" pitchFamily="2" charset="-78"/>
              </a:rPr>
              <a:t> </a:t>
            </a:r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تشخیص </a:t>
            </a:r>
            <a:r>
              <a:rPr lang="fa-IR" sz="2000" b="1" dirty="0">
                <a:solidFill>
                  <a:srgbClr val="424456"/>
                </a:solidFill>
                <a:cs typeface="B Mitra" pitchFamily="2" charset="-78"/>
              </a:rPr>
              <a:t>زودهنگام سرطان </a:t>
            </a:r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پستان/ دهانه رحم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(آموزش اصول خود مراقبتی)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5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rgbClr val="FA9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پستان</a:t>
            </a:r>
            <a:endParaRPr lang="fa-IR" dirty="0">
              <a:solidFill>
                <a:srgbClr val="FA9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04800"/>
            <a:ext cx="1981200" cy="66675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28947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علل </a:t>
            </a:r>
            <a:r>
              <a:rPr lang="fa-IR" sz="2000" dirty="0" smtClean="0">
                <a:solidFill>
                  <a:prstClr val="white"/>
                </a:solidFill>
                <a:cs typeface="B Nazanin" pitchFamily="2" charset="-78"/>
              </a:rPr>
              <a:t>قابل </a:t>
            </a: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اصلاح سرطان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علل غیر قابل اصلاح سرطان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نمایه توده بدنی (</a:t>
            </a:r>
            <a:r>
              <a:rPr lang="en-US" sz="2000" dirty="0">
                <a:latin typeface="Arial"/>
                <a:ea typeface="Times New Roman"/>
                <a:cs typeface="B Nazanin"/>
              </a:rPr>
              <a:t>BMI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) بالای 30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الكل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سن بالای مادر در زمان اولین تولد 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مواجهه با اشعه 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قرص­هاي ضدبارداري خوراکی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هورمون درمانی جایگزین </a:t>
            </a:r>
            <a:r>
              <a:rPr lang="en-US" sz="2000" dirty="0">
                <a:latin typeface="Arial"/>
                <a:ea typeface="Times New Roman"/>
                <a:cs typeface="B Nazanin"/>
              </a:rPr>
              <a:t>HRT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 پس از یائسگی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مصرف بالای چربی‌های اشباع شده</a:t>
            </a:r>
            <a:endParaRPr lang="en-US" sz="2000" dirty="0"/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سن بالا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سابقه خانوادگي و جهش­هاي ژني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سن قاعدگي کمتر از 11 سال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سن يائسگي بالای 54 سال 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زمينه­ی نژادي و قومي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وضعيت اقتصادي و اجتماعی بهتر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سابقه هیپرپلازی (رشد بیش از حد سلول ها) در پستان</a:t>
            </a:r>
            <a:endParaRPr lang="en-US" sz="2000" dirty="0">
              <a:effectLst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اصول خودمراقبتی 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(علل سرطان پستان و راه های پیشگیری)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46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 smtClean="0">
                <a:solidFill>
                  <a:prstClr val="white"/>
                </a:solidFill>
                <a:cs typeface="B Nazanin" pitchFamily="2" charset="-78"/>
              </a:rPr>
              <a:t>علایم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fa-IR" sz="2000" dirty="0" smtClean="0">
                <a:cs typeface="B Nazanin" pitchFamily="2" charset="-78"/>
              </a:rPr>
              <a:t>علایم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ترشح نوک پستان که دارای هر یک از خصوصیات زیر باشد: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از یک پستان باشد (و نه هر دو پستان)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از یک مجرا باشد (و نه از چند مجرا)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ترشح خود به خودی و ادامه دار باشد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در هنگام معاینه ترشح وجود داشته باشد 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سروزی یا خونی باشد</a:t>
            </a:r>
            <a:endParaRPr lang="en-US" sz="2000" dirty="0"/>
          </a:p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توده پستان یا زیر بغل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تغییر در شکل (عدم قرینگی) یا قوام (سفتی) پستان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تغییرات پوستی پستان شامل هر یک از موارد زیر: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پوست پرتغالی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اریتم یا قرمزی پوست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زخم پوست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پوسته پوسته شدن و اگزمای پوست</a:t>
            </a:r>
            <a:endParaRPr lang="en-US" sz="2000" dirty="0"/>
          </a:p>
          <a:p>
            <a:pPr marL="342900" marR="0" lvl="0" indent="-342900" algn="r" rtl="1">
              <a:spcBef>
                <a:spcPts val="0"/>
              </a:spcBef>
              <a:spcAft>
                <a:spcPts val="800"/>
              </a:spcAft>
              <a:buFont typeface="Wingdings"/>
              <a:buChar char=""/>
              <a:tabLst>
                <a:tab pos="588645" algn="l"/>
              </a:tabLst>
            </a:pPr>
            <a:r>
              <a:rPr lang="fa-IR" sz="2000" dirty="0">
                <a:latin typeface="Arial"/>
                <a:ea typeface="Times New Roman"/>
                <a:cs typeface="B Nazanin"/>
              </a:rPr>
              <a:t>تغییرات نوک پستان (فرورفتگی یا خراشیدگی)</a:t>
            </a:r>
            <a:endParaRPr lang="en-US" sz="2000" dirty="0"/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endParaRPr lang="en-US" sz="18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اصول خودمراقبتی 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(علایم سرطان پستان و راه های تشخیص زودهنگام)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3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 smtClean="0">
                <a:solidFill>
                  <a:prstClr val="white"/>
                </a:solidFill>
                <a:cs typeface="B Nazanin" pitchFamily="2" charset="-78"/>
              </a:rPr>
              <a:t>اصول تشخیص زودهنگام سرطان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lvl="0" algn="ctr">
              <a:buClr>
                <a:srgbClr val="53548A"/>
              </a:buClr>
            </a:pPr>
            <a:r>
              <a:rPr lang="fa-IR" sz="2000" dirty="0">
                <a:solidFill>
                  <a:prstClr val="white"/>
                </a:solidFill>
                <a:cs typeface="B Nazanin" pitchFamily="2" charset="-78"/>
              </a:rPr>
              <a:t>اصول تشخیص زودهنگام سرطان</a:t>
            </a:r>
            <a:endParaRPr lang="en-US" sz="2000" dirty="0">
              <a:solidFill>
                <a:prstClr val="white"/>
              </a:solidFill>
              <a:cs typeface="B Nazanin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342900" marR="0" lvl="0" indent="-342900" algn="just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latin typeface="Arial"/>
                <a:ea typeface="Times New Roman"/>
                <a:cs typeface="B Nazanin"/>
              </a:rPr>
              <a:t>اگر </a:t>
            </a: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سابقه­ی خانوادگی قوی از سرطان پستان یا تخمدان دارید</a:t>
            </a:r>
            <a:r>
              <a:rPr lang="fa-IR" sz="2000" dirty="0">
                <a:latin typeface="Arial"/>
                <a:ea typeface="Times New Roman"/>
                <a:cs typeface="B Nazanin"/>
              </a:rPr>
              <a:t>، با خانه یا مرکز بهداشتی درباره­ی گزینه­های غربالگری خاص، انجام تست‌های ژنتیک یا درمان پیشگیرانه صحبت کنید. </a:t>
            </a:r>
            <a:endParaRPr lang="en-US" sz="2000" dirty="0"/>
          </a:p>
          <a:p>
            <a:pPr marL="342900" marR="0" lvl="0" indent="-342900" algn="just" rtl="1">
              <a:spcBef>
                <a:spcPts val="0"/>
              </a:spcBef>
              <a:spcAft>
                <a:spcPts val="800"/>
              </a:spcAft>
              <a:buFont typeface="Wingdings"/>
              <a:buChar char=""/>
            </a:pPr>
            <a:r>
              <a:rPr lang="fa-IR" sz="2000" dirty="0">
                <a:solidFill>
                  <a:srgbClr val="C00000"/>
                </a:solidFill>
                <a:latin typeface="Arial"/>
                <a:ea typeface="Times New Roman"/>
                <a:cs typeface="B Nazanin"/>
              </a:rPr>
              <a:t>ماهانه بلافاصله بعد از اتمام قاعدگی، خودآزمایی پستان را انجام دهید.</a:t>
            </a:r>
            <a:endParaRPr lang="en-US" sz="2000" dirty="0">
              <a:solidFill>
                <a:srgbClr val="C00000"/>
              </a:solidFill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34290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53548A"/>
              </a:buClr>
              <a:buFont typeface="Wingdings"/>
              <a:buChar char=""/>
            </a:pP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باید افراد </a:t>
            </a: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تشویق شوند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1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دست کم هر </a:t>
            </a:r>
            <a:r>
              <a:rPr lang="fa-IR" sz="2100" dirty="0" smtClean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یک تا دو </a:t>
            </a:r>
            <a:r>
              <a:rPr lang="fa-IR" sz="21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سال 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در برنامه تشخیص زودهنگام و غربالگری شرکت می کنند</a:t>
            </a:r>
            <a:endParaRPr lang="fa-IR" sz="2100" dirty="0">
              <a:solidFill>
                <a:prstClr val="black"/>
              </a:solidFill>
              <a:latin typeface="Calibri"/>
              <a:ea typeface="Calibri"/>
              <a:cs typeface="B Nazanin"/>
            </a:endParaRPr>
          </a:p>
          <a:p>
            <a:pPr marL="34290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53548A"/>
              </a:buClr>
              <a:buFont typeface="Wingdings"/>
              <a:buChar char=""/>
            </a:pP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باید به افراد 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آموزش داد </a:t>
            </a:r>
            <a:r>
              <a:rPr lang="fa-IR" sz="21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علایم هشداردهنده </a:t>
            </a: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سرطان </a:t>
            </a:r>
            <a:r>
              <a:rPr lang="fa-IR" sz="2100" dirty="0" smtClean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پستان را </a:t>
            </a: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بشناسند</a:t>
            </a:r>
          </a:p>
          <a:p>
            <a:pPr marL="34290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rgbClr val="53548A"/>
              </a:buClr>
              <a:buFont typeface="Wingdings"/>
              <a:buChar char=""/>
            </a:pP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ب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اید به افراد</a:t>
            </a:r>
            <a:r>
              <a:rPr lang="fa-IR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 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آموزش داد که اگر </a:t>
            </a:r>
            <a:r>
              <a:rPr lang="ar-SA" sz="2100" dirty="0">
                <a:solidFill>
                  <a:srgbClr val="C00000"/>
                </a:solidFill>
                <a:latin typeface="Calibri"/>
                <a:ea typeface="Calibri"/>
                <a:cs typeface="B Nazanin"/>
              </a:rPr>
              <a:t>در فواصل برنامه های تشخیص زودهنگام و غربالگری</a:t>
            </a:r>
            <a:r>
              <a:rPr lang="ar-SA" sz="2100" dirty="0">
                <a:solidFill>
                  <a:prstClr val="black"/>
                </a:solidFill>
                <a:latin typeface="Calibri"/>
                <a:ea typeface="Calibri"/>
                <a:cs typeface="B Nazanin"/>
              </a:rPr>
              <a:t> نیز، این علایم را داشتند زودتر مراجعه کنند. </a:t>
            </a:r>
            <a:endParaRPr lang="fa-IR" sz="2100" dirty="0">
              <a:solidFill>
                <a:prstClr val="black"/>
              </a:solidFill>
              <a:latin typeface="Calibri"/>
              <a:ea typeface="Calibri"/>
              <a:cs typeface="B Nazanin"/>
            </a:endParaRPr>
          </a:p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Courier New"/>
              <a:buChar char="o"/>
            </a:pPr>
            <a:endParaRPr lang="en-US" sz="18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b="1" dirty="0" smtClean="0">
                <a:solidFill>
                  <a:srgbClr val="424456"/>
                </a:solidFill>
                <a:cs typeface="B Mitra" pitchFamily="2" charset="-78"/>
              </a:rPr>
              <a:t>اصول خودمراقبتی سرطان پستان</a:t>
            </a:r>
            <a:r>
              <a:rPr lang="fa-IR" sz="2000" dirty="0">
                <a:solidFill>
                  <a:srgbClr val="424456"/>
                </a:solidFill>
                <a:cs typeface="B Mitra" pitchFamily="2" charset="-78"/>
              </a:rPr>
              <a:t/>
            </a:r>
            <a:br>
              <a:rPr lang="fa-IR" sz="2000" dirty="0">
                <a:solidFill>
                  <a:srgbClr val="424456"/>
                </a:solidFill>
                <a:cs typeface="B Mitra" pitchFamily="2" charset="-78"/>
              </a:rPr>
            </a:br>
            <a:r>
              <a:rPr lang="fa-IR" sz="2000" dirty="0" smtClean="0">
                <a:solidFill>
                  <a:srgbClr val="424456"/>
                </a:solidFill>
                <a:cs typeface="B Mitra" pitchFamily="2" charset="-78"/>
              </a:rPr>
              <a:t>(علایم سرطان پستان و راه های تشخیص زودهنگام)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9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خدمات سطح یک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cs typeface="B Nazanin" panose="00000400000000000000" pitchFamily="2" charset="-78"/>
              </a:rPr>
              <a:t/>
            </a:r>
            <a:br>
              <a:rPr lang="fa-IR" dirty="0" smtClean="0">
                <a:cs typeface="B Nazanin" panose="00000400000000000000" pitchFamily="2" charset="-78"/>
              </a:rPr>
            </a:br>
            <a:r>
              <a:rPr lang="fa-IR" sz="3100" b="1" dirty="0">
                <a:cs typeface="B Nazanin" panose="00000400000000000000" pitchFamily="2" charset="-78"/>
              </a:rPr>
              <a:t>برنامه پیشگیری،تشخیص </a:t>
            </a:r>
            <a:r>
              <a:rPr lang="fa-IR" sz="3100" b="1" dirty="0" smtClean="0">
                <a:cs typeface="B Nazanin" panose="00000400000000000000" pitchFamily="2" charset="-78"/>
              </a:rPr>
              <a:t>زودهنگام و غربالگری </a:t>
            </a:r>
            <a: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/>
            </a:r>
            <a:br>
              <a:rPr lang="fa-IR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</a:b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سرطان پستان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505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23646</TotalTime>
  <Words>2925</Words>
  <Application>Microsoft Office PowerPoint</Application>
  <PresentationFormat>On-screen Show (4:3)</PresentationFormat>
  <Paragraphs>340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Arial</vt:lpstr>
      <vt:lpstr>B Kamran Outline</vt:lpstr>
      <vt:lpstr>B Mitra</vt:lpstr>
      <vt:lpstr>B Nazanin</vt:lpstr>
      <vt:lpstr>Calibri</vt:lpstr>
      <vt:lpstr>Century Gothic</vt:lpstr>
      <vt:lpstr>Courier New</vt:lpstr>
      <vt:lpstr>Georgia</vt:lpstr>
      <vt:lpstr>Symbol</vt:lpstr>
      <vt:lpstr>Tahoma</vt:lpstr>
      <vt:lpstr>Times New Roman</vt:lpstr>
      <vt:lpstr>Wingdings</vt:lpstr>
      <vt:lpstr>Wingdings 2</vt:lpstr>
      <vt:lpstr>Civic</vt:lpstr>
      <vt:lpstr>PowerPoint Presentation</vt:lpstr>
      <vt:lpstr>PowerPoint Presentation</vt:lpstr>
      <vt:lpstr> برنامه پیشگیری،تشخیص زودهنگام و غربالگری  سرطان پستان/ دهانه رحم</vt:lpstr>
      <vt:lpstr> تشخیص زودهنگام سرطان پستان/ دهانه رحم (آموزش اصول خود مراقبتی)</vt:lpstr>
      <vt:lpstr> برنامه پیشگیری،تشخیص زودهنگام و غربالگری  سرطان پستان</vt:lpstr>
      <vt:lpstr>اصول خودمراقبتی سرطان پستان (علل سرطان پستان و راه های پیشگیری)</vt:lpstr>
      <vt:lpstr>اصول خودمراقبتی سرطان پستان (علایم سرطان پستان و راه های تشخیص زودهنگام)</vt:lpstr>
      <vt:lpstr>اصول خودمراقبتی سرطان پستان (علایم سرطان پستان و راه های تشخیص زودهنگام)</vt:lpstr>
      <vt:lpstr> برنامه پیشگیری،تشخیص زودهنگام و غربالگری  سرطان پستان</vt:lpstr>
      <vt:lpstr>PowerPoint Presentation</vt:lpstr>
      <vt:lpstr>تشخیص زودهنگام سرطان پستان (گام های بهورز)</vt:lpstr>
      <vt:lpstr>تشخیص زودهنگام سرطان پستان (گام دوم ماما)</vt:lpstr>
      <vt:lpstr>PowerPoint Presentation</vt:lpstr>
      <vt:lpstr>PowerPoint Presentation</vt:lpstr>
      <vt:lpstr>تشخیص زودهنگام سرطان پستان (گام سوم ماما)</vt:lpstr>
      <vt:lpstr> برنامه پیشگیری،تشخیص زودهنگام و غربالگری  سرطان پستان</vt:lpstr>
      <vt:lpstr>تشخیص زودهنگام سرطان پستان (سطح دو)</vt:lpstr>
      <vt:lpstr> برنامه پیشگیری،تشخیص زودهنگام و غربالگری  سرطان دهانه رحم</vt:lpstr>
      <vt:lpstr>اصول خودمراقبتی سرطان دهانه رحم (علل سرطان دهانه رحم و راه های پیشگیری)</vt:lpstr>
      <vt:lpstr>اصول خودمراقبتی سرطان دهانه رحم (علایم سرطان دهانه رحم و راه های تشخیص زودهنگام)</vt:lpstr>
      <vt:lpstr> برنامه پیشگیری،تشخیص زودهنگام و غربالگری  سرطان دهانه رحم</vt:lpstr>
      <vt:lpstr>PowerPoint Presentation</vt:lpstr>
      <vt:lpstr>PowerPoint Presentation</vt:lpstr>
      <vt:lpstr>تشخیص زودهنگام سرطان دهانه رحم (گام سوم ماما)</vt:lpstr>
      <vt:lpstr>PowerPoint Presentation</vt:lpstr>
      <vt:lpstr>PowerPoint Presentation</vt:lpstr>
      <vt:lpstr>غربالگری سرطان دهانه رحم (گام اول ماما)</vt:lpstr>
      <vt:lpstr>غربالگری سرطان دهانه رحم (گام دوم ماما)</vt:lpstr>
      <vt:lpstr>نمونه گیری آزمایش پاپ اسمیر</vt:lpstr>
      <vt:lpstr>غربالگری سرطان دهانه رحم (گام سوم ماما)</vt:lpstr>
      <vt:lpstr>غربالگری سرطان دهانه رحم (گام سوم ماما)</vt:lpstr>
      <vt:lpstr> برنامه پیشگیری،تشخیص زودهنگام و غربالگری  سرطان دهانه رحم</vt:lpstr>
      <vt:lpstr>تشخیص زودهنگام سرطان دهانه رحم (سطح دو)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Policy:  Cancer and Inequalities</dc:title>
  <dc:creator>Dr.ali</dc:creator>
  <cp:lastModifiedBy>parvaneh farsad khoshbakht</cp:lastModifiedBy>
  <cp:revision>815</cp:revision>
  <cp:lastPrinted>2017-07-04T06:42:05Z</cp:lastPrinted>
  <dcterms:created xsi:type="dcterms:W3CDTF">2010-11-16T13:48:33Z</dcterms:created>
  <dcterms:modified xsi:type="dcterms:W3CDTF">2019-01-21T05:04:39Z</dcterms:modified>
</cp:coreProperties>
</file>