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5"/>
  </p:sldMasterIdLst>
  <p:notesMasterIdLst>
    <p:notesMasterId r:id="rId89"/>
  </p:notesMasterIdLst>
  <p:sldIdLst>
    <p:sldId id="1133" r:id="rId6"/>
    <p:sldId id="1138" r:id="rId7"/>
    <p:sldId id="1143" r:id="rId8"/>
    <p:sldId id="1144" r:id="rId9"/>
    <p:sldId id="1134" r:id="rId10"/>
    <p:sldId id="1136" r:id="rId11"/>
    <p:sldId id="1139" r:id="rId12"/>
    <p:sldId id="1140" r:id="rId13"/>
    <p:sldId id="1141" r:id="rId14"/>
    <p:sldId id="1135" r:id="rId15"/>
    <p:sldId id="976" r:id="rId16"/>
    <p:sldId id="978" r:id="rId17"/>
    <p:sldId id="1155" r:id="rId18"/>
    <p:sldId id="1151" r:id="rId19"/>
    <p:sldId id="1153" r:id="rId20"/>
    <p:sldId id="1175" r:id="rId21"/>
    <p:sldId id="1156" r:id="rId22"/>
    <p:sldId id="1157" r:id="rId23"/>
    <p:sldId id="1158" r:id="rId24"/>
    <p:sldId id="1159" r:id="rId25"/>
    <p:sldId id="1177" r:id="rId26"/>
    <p:sldId id="1160" r:id="rId27"/>
    <p:sldId id="1161" r:id="rId28"/>
    <p:sldId id="1162" r:id="rId29"/>
    <p:sldId id="1163" r:id="rId30"/>
    <p:sldId id="1164" r:id="rId31"/>
    <p:sldId id="1165" r:id="rId32"/>
    <p:sldId id="1166" r:id="rId33"/>
    <p:sldId id="1080" r:id="rId34"/>
    <p:sldId id="1084" r:id="rId35"/>
    <p:sldId id="1179" r:id="rId36"/>
    <p:sldId id="1196" r:id="rId37"/>
    <p:sldId id="1201" r:id="rId38"/>
    <p:sldId id="1202" r:id="rId39"/>
    <p:sldId id="1203" r:id="rId40"/>
    <p:sldId id="1204" r:id="rId41"/>
    <p:sldId id="1205" r:id="rId42"/>
    <p:sldId id="1206" r:id="rId43"/>
    <p:sldId id="1207" r:id="rId44"/>
    <p:sldId id="1208" r:id="rId45"/>
    <p:sldId id="1209" r:id="rId46"/>
    <p:sldId id="1210" r:id="rId47"/>
    <p:sldId id="1211" r:id="rId48"/>
    <p:sldId id="1212" r:id="rId49"/>
    <p:sldId id="1213" r:id="rId50"/>
    <p:sldId id="1090" r:id="rId51"/>
    <p:sldId id="1091" r:id="rId52"/>
    <p:sldId id="1093" r:id="rId53"/>
    <p:sldId id="1092" r:id="rId54"/>
    <p:sldId id="1049" r:id="rId55"/>
    <p:sldId id="1051" r:id="rId56"/>
    <p:sldId id="1081" r:id="rId57"/>
    <p:sldId id="1085" r:id="rId58"/>
    <p:sldId id="1094" r:id="rId59"/>
    <p:sldId id="1086" r:id="rId60"/>
    <p:sldId id="686" r:id="rId61"/>
    <p:sldId id="1218" r:id="rId62"/>
    <p:sldId id="1219" r:id="rId63"/>
    <p:sldId id="1230" r:id="rId64"/>
    <p:sldId id="1276" r:id="rId65"/>
    <p:sldId id="1231" r:id="rId66"/>
    <p:sldId id="1232" r:id="rId67"/>
    <p:sldId id="1236" r:id="rId68"/>
    <p:sldId id="1238" r:id="rId69"/>
    <p:sldId id="1277" r:id="rId70"/>
    <p:sldId id="1278" r:id="rId71"/>
    <p:sldId id="1239" r:id="rId72"/>
    <p:sldId id="1240" r:id="rId73"/>
    <p:sldId id="1241" r:id="rId74"/>
    <p:sldId id="1242" r:id="rId75"/>
    <p:sldId id="1243" r:id="rId76"/>
    <p:sldId id="1244" r:id="rId77"/>
    <p:sldId id="1245" r:id="rId78"/>
    <p:sldId id="1246" r:id="rId79"/>
    <p:sldId id="1247" r:id="rId80"/>
    <p:sldId id="1248" r:id="rId81"/>
    <p:sldId id="1249" r:id="rId82"/>
    <p:sldId id="1250" r:id="rId83"/>
    <p:sldId id="1253" r:id="rId84"/>
    <p:sldId id="1254" r:id="rId85"/>
    <p:sldId id="1214" r:id="rId86"/>
    <p:sldId id="1215" r:id="rId87"/>
    <p:sldId id="1216" r:id="rId88"/>
  </p:sldIdLst>
  <p:sldSz cx="9144000" cy="6858000" type="screen4x3"/>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85" autoAdjust="0"/>
    <p:restoredTop sz="96019" autoAdjust="0"/>
  </p:normalViewPr>
  <p:slideViewPr>
    <p:cSldViewPr>
      <p:cViewPr>
        <p:scale>
          <a:sx n="100" d="100"/>
          <a:sy n="100" d="100"/>
        </p:scale>
        <p:origin x="-312"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customXml" Target="../customXml/item4.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6">
                    <a:alpha val="0"/>
                  </a:schemeClr>
                </a:gs>
                <a:gs pos="50000">
                  <a:schemeClr val="accent6"/>
                </a:gs>
              </a:gsLst>
              <a:lin ang="5400000" scaled="0"/>
            </a:gradFill>
            <a:ln>
              <a:noFill/>
            </a:ln>
            <a:effectLst/>
            <a:sp3d/>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پوست</c:v>
                </c:pt>
                <c:pt idx="1">
                  <c:v>معده</c:v>
                </c:pt>
                <c:pt idx="2">
                  <c:v>پروستات</c:v>
                </c:pt>
                <c:pt idx="3">
                  <c:v>مثانه</c:v>
                </c:pt>
                <c:pt idx="4">
                  <c:v>کولورکتال</c:v>
                </c:pt>
              </c:strCache>
            </c:strRef>
          </c:cat>
          <c:val>
            <c:numRef>
              <c:f>Sheet1!$B$2:$B$6</c:f>
              <c:numCache>
                <c:formatCode>0%</c:formatCode>
                <c:ptCount val="5"/>
                <c:pt idx="0">
                  <c:v>0.13400000000000001</c:v>
                </c:pt>
                <c:pt idx="1">
                  <c:v>0.124</c:v>
                </c:pt>
                <c:pt idx="2" formatCode="0.00%">
                  <c:v>0.1</c:v>
                </c:pt>
                <c:pt idx="3" formatCode="0.00%">
                  <c:v>8.3000000000000004E-2</c:v>
                </c:pt>
                <c:pt idx="4" formatCode="0.00%">
                  <c:v>8.2000000000000003E-2</c:v>
                </c:pt>
              </c:numCache>
            </c:numRef>
          </c:val>
          <c:extLst xmlns:c16r2="http://schemas.microsoft.com/office/drawing/2015/06/chart">
            <c:ext xmlns:c16="http://schemas.microsoft.com/office/drawing/2014/chart" uri="{C3380CC4-5D6E-409C-BE32-E72D297353CC}">
              <c16:uniqueId val="{00000000-0B7E-477C-BC79-194B61480643}"/>
            </c:ext>
          </c:extLst>
        </c:ser>
        <c:dLbls>
          <c:showLegendKey val="0"/>
          <c:showVal val="1"/>
          <c:showCatName val="0"/>
          <c:showSerName val="0"/>
          <c:showPercent val="0"/>
          <c:showBubbleSize val="0"/>
        </c:dLbls>
        <c:gapWidth val="150"/>
        <c:shape val="box"/>
        <c:axId val="117855360"/>
        <c:axId val="117862400"/>
        <c:axId val="117490560"/>
      </c:bar3DChart>
      <c:catAx>
        <c:axId val="117855360"/>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17862400"/>
        <c:crosses val="autoZero"/>
        <c:auto val="1"/>
        <c:lblAlgn val="ctr"/>
        <c:lblOffset val="100"/>
        <c:noMultiLvlLbl val="0"/>
      </c:catAx>
      <c:valAx>
        <c:axId val="117862400"/>
        <c:scaling>
          <c:orientation val="minMax"/>
        </c:scaling>
        <c:delete val="1"/>
        <c:axPos val="l"/>
        <c:numFmt formatCode="0%" sourceLinked="1"/>
        <c:majorTickMark val="none"/>
        <c:minorTickMark val="none"/>
        <c:tickLblPos val="nextTo"/>
        <c:crossAx val="117855360"/>
        <c:crosses val="autoZero"/>
        <c:crossBetween val="between"/>
      </c:valAx>
      <c:serAx>
        <c:axId val="117490560"/>
        <c:scaling>
          <c:orientation val="minMax"/>
        </c:scaling>
        <c:delete val="1"/>
        <c:axPos val="b"/>
        <c:majorTickMark val="none"/>
        <c:minorTickMark val="none"/>
        <c:tickLblPos val="none"/>
        <c:crossAx val="117862400"/>
        <c:crosses val="autoZero"/>
      </c:serAx>
      <c:spPr>
        <a:noFill/>
        <a:ln>
          <a:noFill/>
        </a:ln>
        <a:effectLst/>
      </c:spPr>
    </c:plotArea>
    <c:legend>
      <c:legendPos val="t"/>
      <c:layout/>
      <c:overlay val="0"/>
    </c:legend>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4">
                    <a:alpha val="0"/>
                  </a:schemeClr>
                </a:gs>
                <a:gs pos="50000">
                  <a:schemeClr val="accent4"/>
                </a:gs>
              </a:gsLst>
              <a:lin ang="5400000" scaled="0"/>
            </a:gradFill>
            <a:ln>
              <a:noFill/>
            </a:ln>
            <a:effectLst/>
            <a:sp3d/>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پستان</c:v>
                </c:pt>
                <c:pt idx="1">
                  <c:v>پوست</c:v>
                </c:pt>
                <c:pt idx="2">
                  <c:v>کولورکتال</c:v>
                </c:pt>
                <c:pt idx="3">
                  <c:v>معده</c:v>
                </c:pt>
                <c:pt idx="4">
                  <c:v>لوکمی</c:v>
                </c:pt>
              </c:strCache>
            </c:strRef>
          </c:cat>
          <c:val>
            <c:numRef>
              <c:f>Sheet1!$B$2:$B$6</c:f>
              <c:numCache>
                <c:formatCode>0%</c:formatCode>
                <c:ptCount val="5"/>
                <c:pt idx="0">
                  <c:v>0.23799999999999999</c:v>
                </c:pt>
                <c:pt idx="1">
                  <c:v>9.5000000000000001E-2</c:v>
                </c:pt>
                <c:pt idx="2" formatCode="0.00%">
                  <c:v>7.8E-2</c:v>
                </c:pt>
                <c:pt idx="3" formatCode="0.00%">
                  <c:v>6.6000000000000003E-2</c:v>
                </c:pt>
                <c:pt idx="4" formatCode="0.00%">
                  <c:v>4.3999999999999997E-2</c:v>
                </c:pt>
              </c:numCache>
            </c:numRef>
          </c:val>
          <c:extLst xmlns:c16r2="http://schemas.microsoft.com/office/drawing/2015/06/chart">
            <c:ext xmlns:c16="http://schemas.microsoft.com/office/drawing/2014/chart" uri="{C3380CC4-5D6E-409C-BE32-E72D297353CC}">
              <c16:uniqueId val="{00000000-F17B-419E-964A-7948E5B230E3}"/>
            </c:ext>
          </c:extLst>
        </c:ser>
        <c:dLbls>
          <c:showLegendKey val="0"/>
          <c:showVal val="1"/>
          <c:showCatName val="0"/>
          <c:showSerName val="0"/>
          <c:showPercent val="0"/>
          <c:showBubbleSize val="0"/>
        </c:dLbls>
        <c:gapWidth val="75"/>
        <c:shape val="box"/>
        <c:axId val="126837504"/>
        <c:axId val="126840192"/>
        <c:axId val="117491904"/>
      </c:bar3DChart>
      <c:catAx>
        <c:axId val="126837504"/>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26840192"/>
        <c:crosses val="autoZero"/>
        <c:auto val="1"/>
        <c:lblAlgn val="ctr"/>
        <c:lblOffset val="100"/>
        <c:noMultiLvlLbl val="0"/>
      </c:catAx>
      <c:valAx>
        <c:axId val="126840192"/>
        <c:scaling>
          <c:orientation val="minMax"/>
        </c:scaling>
        <c:delete val="0"/>
        <c:axPos val="l"/>
        <c:numFmt formatCode="0%" sourceLinked="1"/>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26837504"/>
        <c:crosses val="autoZero"/>
        <c:crossBetween val="between"/>
      </c:valAx>
      <c:serAx>
        <c:axId val="117491904"/>
        <c:scaling>
          <c:orientation val="minMax"/>
        </c:scaling>
        <c:delete val="1"/>
        <c:axPos val="b"/>
        <c:majorTickMark val="none"/>
        <c:minorTickMark val="none"/>
        <c:tickLblPos val="none"/>
        <c:crossAx val="126840192"/>
        <c:crosses val="autoZero"/>
      </c:serAx>
      <c:spPr>
        <a:noFill/>
        <a:ln>
          <a:noFill/>
        </a:ln>
        <a:effectLst/>
      </c:spPr>
    </c:plotArea>
    <c:legend>
      <c:legendPos val="b"/>
      <c:layout/>
      <c:overlay val="0"/>
    </c:legend>
    <c:plotVisOnly val="1"/>
    <c:dispBlanksAs val="gap"/>
    <c:showDLblsOverMax val="0"/>
  </c:chart>
  <c:spPr>
    <a:noFill/>
    <a:ln>
      <a:noFill/>
    </a:ln>
    <a:effectLst/>
  </c:spPr>
  <c:txPr>
    <a:bodyPr/>
    <a:lstStyle/>
    <a:p>
      <a:pPr>
        <a:defRPr/>
      </a:pPr>
      <a:endParaRPr lang="fa-I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DEDBE-EDD4-4A27-839F-C3FD310E70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AF1B721-6DBA-47D6-8C34-FE74E2D6E415}">
      <dgm:prSet phldrT="[Text]"/>
      <dgm:spPr/>
      <dgm:t>
        <a:bodyPr/>
        <a:lstStyle/>
        <a:p>
          <a:pPr algn="ctr"/>
          <a:r>
            <a:rPr lang="fa-IR" dirty="0" smtClean="0">
              <a:solidFill>
                <a:srgbClr val="FFC000"/>
              </a:solidFill>
              <a:cs typeface="B Nazanin" panose="00000400000000000000" pitchFamily="2" charset="-78"/>
            </a:rPr>
            <a:t>دومین</a:t>
          </a:r>
          <a:r>
            <a:rPr lang="fa-IR" dirty="0" smtClean="0">
              <a:cs typeface="B Nazanin" panose="00000400000000000000" pitchFamily="2" charset="-78"/>
            </a:rPr>
            <a:t> دلیل مرگ و میر</a:t>
          </a:r>
          <a:endParaRPr lang="en-US" dirty="0">
            <a:cs typeface="B Nazanin" panose="00000400000000000000" pitchFamily="2" charset="-78"/>
          </a:endParaRPr>
        </a:p>
      </dgm:t>
    </dgm:pt>
    <dgm:pt modelId="{3E72739E-A07E-4AD4-A8DD-C6FA3E5BFE46}" type="parTrans" cxnId="{1ED64744-DD7F-4EAC-A6E5-7DEDDD0C3019}">
      <dgm:prSet/>
      <dgm:spPr/>
      <dgm:t>
        <a:bodyPr/>
        <a:lstStyle/>
        <a:p>
          <a:endParaRPr lang="en-US"/>
        </a:p>
      </dgm:t>
    </dgm:pt>
    <dgm:pt modelId="{2A1AD007-84FC-4445-9F50-04FD81B5E8F8}" type="sibTrans" cxnId="{1ED64744-DD7F-4EAC-A6E5-7DEDDD0C3019}">
      <dgm:prSet/>
      <dgm:spPr/>
      <dgm:t>
        <a:bodyPr/>
        <a:lstStyle/>
        <a:p>
          <a:endParaRPr lang="en-US"/>
        </a:p>
      </dgm:t>
    </dgm:pt>
    <dgm:pt modelId="{67A9F024-356B-4CA8-9C7E-03E074986D14}">
      <dgm:prSet/>
      <dgm:spPr/>
      <dgm:t>
        <a:bodyPr/>
        <a:lstStyle/>
        <a:p>
          <a:pPr algn="ctr" rtl="1"/>
          <a:r>
            <a:rPr lang="fa-IR" dirty="0" smtClean="0">
              <a:solidFill>
                <a:srgbClr val="FFC000"/>
              </a:solidFill>
              <a:cs typeface="B Mitra" pitchFamily="2" charset="-78"/>
            </a:rPr>
            <a:t>300 هزار </a:t>
          </a:r>
          <a:r>
            <a:rPr lang="fa-IR" dirty="0" smtClean="0">
              <a:solidFill>
                <a:schemeClr val="bg1"/>
              </a:solidFill>
              <a:cs typeface="B Mitra" pitchFamily="2" charset="-78"/>
            </a:rPr>
            <a:t>بیمار بهبود یافته در طی 5 سال </a:t>
          </a:r>
          <a:endParaRPr lang="en-US" dirty="0" smtClean="0">
            <a:solidFill>
              <a:schemeClr val="bg1"/>
            </a:solidFill>
            <a:cs typeface="B Mitra" pitchFamily="2" charset="-78"/>
          </a:endParaRPr>
        </a:p>
      </dgm:t>
    </dgm:pt>
    <dgm:pt modelId="{A8E83FDB-07F5-491F-AA90-D4031D6E0554}" type="parTrans" cxnId="{6070F123-2689-43AD-A404-5309B6088333}">
      <dgm:prSet/>
      <dgm:spPr/>
      <dgm:t>
        <a:bodyPr/>
        <a:lstStyle/>
        <a:p>
          <a:endParaRPr lang="en-US"/>
        </a:p>
      </dgm:t>
    </dgm:pt>
    <dgm:pt modelId="{CAE503C8-5CA8-492A-81B3-37B00E1F0EBC}" type="sibTrans" cxnId="{6070F123-2689-43AD-A404-5309B6088333}">
      <dgm:prSet/>
      <dgm:spPr/>
      <dgm:t>
        <a:bodyPr/>
        <a:lstStyle/>
        <a:p>
          <a:endParaRPr lang="en-US"/>
        </a:p>
      </dgm:t>
    </dgm:pt>
    <dgm:pt modelId="{94051830-DC99-4E9C-8948-8B0D7462C17F}">
      <dgm:prSet/>
      <dgm:spPr/>
      <dgm:t>
        <a:bodyPr/>
        <a:lstStyle/>
        <a:p>
          <a:pPr algn="ctr" rtl="1"/>
          <a:r>
            <a:rPr lang="fa-IR" dirty="0" smtClean="0">
              <a:solidFill>
                <a:schemeClr val="bg1"/>
              </a:solidFill>
              <a:cs typeface="B Mitra" pitchFamily="2" charset="-78"/>
            </a:rPr>
            <a:t>سالیانه </a:t>
          </a:r>
          <a:r>
            <a:rPr lang="fa-IR" dirty="0" smtClean="0">
              <a:solidFill>
                <a:srgbClr val="FFC000"/>
              </a:solidFill>
              <a:cs typeface="B Mitra" pitchFamily="2" charset="-78"/>
            </a:rPr>
            <a:t>92</a:t>
          </a:r>
          <a:r>
            <a:rPr lang="ar-SA" dirty="0" smtClean="0">
              <a:solidFill>
                <a:srgbClr val="FFC000"/>
              </a:solidFill>
              <a:cs typeface="B Mitra" pitchFamily="2" charset="-78"/>
            </a:rPr>
            <a:t> هزار </a:t>
          </a:r>
          <a:r>
            <a:rPr lang="ar-SA" dirty="0" smtClean="0">
              <a:solidFill>
                <a:schemeClr val="bg1"/>
              </a:solidFill>
              <a:cs typeface="B Mitra" pitchFamily="2" charset="-78"/>
            </a:rPr>
            <a:t>مورد جدید</a:t>
          </a:r>
          <a:endParaRPr lang="en-US" dirty="0" smtClean="0">
            <a:solidFill>
              <a:schemeClr val="bg1"/>
            </a:solidFill>
            <a:cs typeface="B Mitra" pitchFamily="2" charset="-78"/>
          </a:endParaRPr>
        </a:p>
      </dgm:t>
    </dgm:pt>
    <dgm:pt modelId="{DA98FACD-E8C6-4E32-BE81-F5D3E03135F0}" type="parTrans" cxnId="{70D7914C-69AC-419F-A63F-0C31FBDDC093}">
      <dgm:prSet/>
      <dgm:spPr/>
      <dgm:t>
        <a:bodyPr/>
        <a:lstStyle/>
        <a:p>
          <a:endParaRPr lang="en-US"/>
        </a:p>
      </dgm:t>
    </dgm:pt>
    <dgm:pt modelId="{8402ED96-AB01-4BC5-ADF9-B9DA3D9145EE}" type="sibTrans" cxnId="{70D7914C-69AC-419F-A63F-0C31FBDDC093}">
      <dgm:prSet/>
      <dgm:spPr/>
      <dgm:t>
        <a:bodyPr/>
        <a:lstStyle/>
        <a:p>
          <a:endParaRPr lang="en-US"/>
        </a:p>
      </dgm:t>
    </dgm:pt>
    <dgm:pt modelId="{1C88A155-F69A-4422-96CD-49A47AB9F309}" type="pres">
      <dgm:prSet presAssocID="{DF2DEDBE-EDD4-4A27-839F-C3FD310E70B6}" presName="linear" presStyleCnt="0">
        <dgm:presLayoutVars>
          <dgm:dir/>
          <dgm:animLvl val="lvl"/>
          <dgm:resizeHandles val="exact"/>
        </dgm:presLayoutVars>
      </dgm:prSet>
      <dgm:spPr/>
      <dgm:t>
        <a:bodyPr/>
        <a:lstStyle/>
        <a:p>
          <a:endParaRPr lang="en-US"/>
        </a:p>
      </dgm:t>
    </dgm:pt>
    <dgm:pt modelId="{2B813DA5-0900-4FA5-985B-710B0C7B0E09}" type="pres">
      <dgm:prSet presAssocID="{94051830-DC99-4E9C-8948-8B0D7462C17F}" presName="parentLin" presStyleCnt="0"/>
      <dgm:spPr/>
    </dgm:pt>
    <dgm:pt modelId="{8566B457-45B9-4F58-9CE1-94D6B64E827D}" type="pres">
      <dgm:prSet presAssocID="{94051830-DC99-4E9C-8948-8B0D7462C17F}" presName="parentLeftMargin" presStyleLbl="node1" presStyleIdx="0" presStyleCnt="3"/>
      <dgm:spPr/>
      <dgm:t>
        <a:bodyPr/>
        <a:lstStyle/>
        <a:p>
          <a:endParaRPr lang="en-US"/>
        </a:p>
      </dgm:t>
    </dgm:pt>
    <dgm:pt modelId="{2C3AB62B-319D-460D-B8FC-FA0CA92DBE32}" type="pres">
      <dgm:prSet presAssocID="{94051830-DC99-4E9C-8948-8B0D7462C17F}" presName="parentText" presStyleLbl="node1" presStyleIdx="0" presStyleCnt="3">
        <dgm:presLayoutVars>
          <dgm:chMax val="0"/>
          <dgm:bulletEnabled val="1"/>
        </dgm:presLayoutVars>
      </dgm:prSet>
      <dgm:spPr/>
      <dgm:t>
        <a:bodyPr/>
        <a:lstStyle/>
        <a:p>
          <a:endParaRPr lang="en-US"/>
        </a:p>
      </dgm:t>
    </dgm:pt>
    <dgm:pt modelId="{4A785A62-597C-46FC-ACE2-8C0518F0F090}" type="pres">
      <dgm:prSet presAssocID="{94051830-DC99-4E9C-8948-8B0D7462C17F}" presName="negativeSpace" presStyleCnt="0"/>
      <dgm:spPr/>
    </dgm:pt>
    <dgm:pt modelId="{B031C66F-E153-48AB-818B-C5B006795343}" type="pres">
      <dgm:prSet presAssocID="{94051830-DC99-4E9C-8948-8B0D7462C17F}" presName="childText" presStyleLbl="conFgAcc1" presStyleIdx="0" presStyleCnt="3">
        <dgm:presLayoutVars>
          <dgm:bulletEnabled val="1"/>
        </dgm:presLayoutVars>
      </dgm:prSet>
      <dgm:spPr/>
    </dgm:pt>
    <dgm:pt modelId="{4FA53A6A-B35C-4524-B01D-025F260B9886}" type="pres">
      <dgm:prSet presAssocID="{8402ED96-AB01-4BC5-ADF9-B9DA3D9145EE}" presName="spaceBetweenRectangles" presStyleCnt="0"/>
      <dgm:spPr/>
    </dgm:pt>
    <dgm:pt modelId="{BB5CFEDB-729F-4621-B519-7EB8EB2D5D28}" type="pres">
      <dgm:prSet presAssocID="{67A9F024-356B-4CA8-9C7E-03E074986D14}" presName="parentLin" presStyleCnt="0"/>
      <dgm:spPr/>
    </dgm:pt>
    <dgm:pt modelId="{967D5A95-A85E-4BCE-A98B-D1F4D348C653}" type="pres">
      <dgm:prSet presAssocID="{67A9F024-356B-4CA8-9C7E-03E074986D14}" presName="parentLeftMargin" presStyleLbl="node1" presStyleIdx="0" presStyleCnt="3"/>
      <dgm:spPr/>
      <dgm:t>
        <a:bodyPr/>
        <a:lstStyle/>
        <a:p>
          <a:endParaRPr lang="en-US"/>
        </a:p>
      </dgm:t>
    </dgm:pt>
    <dgm:pt modelId="{1CD1F3A8-5E9A-4734-ADB6-7BD9128F6276}" type="pres">
      <dgm:prSet presAssocID="{67A9F024-356B-4CA8-9C7E-03E074986D14}" presName="parentText" presStyleLbl="node1" presStyleIdx="1" presStyleCnt="3">
        <dgm:presLayoutVars>
          <dgm:chMax val="0"/>
          <dgm:bulletEnabled val="1"/>
        </dgm:presLayoutVars>
      </dgm:prSet>
      <dgm:spPr/>
      <dgm:t>
        <a:bodyPr/>
        <a:lstStyle/>
        <a:p>
          <a:endParaRPr lang="en-US"/>
        </a:p>
      </dgm:t>
    </dgm:pt>
    <dgm:pt modelId="{E9672E2D-A36D-4276-A333-099EC022A24D}" type="pres">
      <dgm:prSet presAssocID="{67A9F024-356B-4CA8-9C7E-03E074986D14}" presName="negativeSpace" presStyleCnt="0"/>
      <dgm:spPr/>
    </dgm:pt>
    <dgm:pt modelId="{98CD2E0D-DEA7-4F9F-8C42-9FB7737D35D4}" type="pres">
      <dgm:prSet presAssocID="{67A9F024-356B-4CA8-9C7E-03E074986D14}" presName="childText" presStyleLbl="conFgAcc1" presStyleIdx="1" presStyleCnt="3">
        <dgm:presLayoutVars>
          <dgm:bulletEnabled val="1"/>
        </dgm:presLayoutVars>
      </dgm:prSet>
      <dgm:spPr/>
    </dgm:pt>
    <dgm:pt modelId="{C11D102C-5CDE-4E21-89C1-61B0B573EF06}" type="pres">
      <dgm:prSet presAssocID="{CAE503C8-5CA8-492A-81B3-37B00E1F0EBC}" presName="spaceBetweenRectangles" presStyleCnt="0"/>
      <dgm:spPr/>
    </dgm:pt>
    <dgm:pt modelId="{1C8530D5-2B90-4F7B-9EEA-95076F699B0C}" type="pres">
      <dgm:prSet presAssocID="{9AF1B721-6DBA-47D6-8C34-FE74E2D6E415}" presName="parentLin" presStyleCnt="0"/>
      <dgm:spPr/>
    </dgm:pt>
    <dgm:pt modelId="{682B1C83-48F4-49EE-9A4F-DDFCA77563EA}" type="pres">
      <dgm:prSet presAssocID="{9AF1B721-6DBA-47D6-8C34-FE74E2D6E415}" presName="parentLeftMargin" presStyleLbl="node1" presStyleIdx="1" presStyleCnt="3"/>
      <dgm:spPr/>
      <dgm:t>
        <a:bodyPr/>
        <a:lstStyle/>
        <a:p>
          <a:endParaRPr lang="en-US"/>
        </a:p>
      </dgm:t>
    </dgm:pt>
    <dgm:pt modelId="{697E6469-9E84-46BE-96BC-DE7434E736D9}" type="pres">
      <dgm:prSet presAssocID="{9AF1B721-6DBA-47D6-8C34-FE74E2D6E415}" presName="parentText" presStyleLbl="node1" presStyleIdx="2" presStyleCnt="3">
        <dgm:presLayoutVars>
          <dgm:chMax val="0"/>
          <dgm:bulletEnabled val="1"/>
        </dgm:presLayoutVars>
      </dgm:prSet>
      <dgm:spPr/>
      <dgm:t>
        <a:bodyPr/>
        <a:lstStyle/>
        <a:p>
          <a:endParaRPr lang="en-US"/>
        </a:p>
      </dgm:t>
    </dgm:pt>
    <dgm:pt modelId="{C76E6F78-5771-4438-AC3B-5A44F6E0F840}" type="pres">
      <dgm:prSet presAssocID="{9AF1B721-6DBA-47D6-8C34-FE74E2D6E415}" presName="negativeSpace" presStyleCnt="0"/>
      <dgm:spPr/>
    </dgm:pt>
    <dgm:pt modelId="{6915A736-D725-4291-A048-6D1666BBE0CC}" type="pres">
      <dgm:prSet presAssocID="{9AF1B721-6DBA-47D6-8C34-FE74E2D6E415}" presName="childText" presStyleLbl="conFgAcc1" presStyleIdx="2" presStyleCnt="3">
        <dgm:presLayoutVars>
          <dgm:bulletEnabled val="1"/>
        </dgm:presLayoutVars>
      </dgm:prSet>
      <dgm:spPr/>
    </dgm:pt>
  </dgm:ptLst>
  <dgm:cxnLst>
    <dgm:cxn modelId="{DEADCBF3-F08A-474D-A6EB-69883CD9DEB2}" type="presOf" srcId="{DF2DEDBE-EDD4-4A27-839F-C3FD310E70B6}" destId="{1C88A155-F69A-4422-96CD-49A47AB9F309}" srcOrd="0" destOrd="0" presId="urn:microsoft.com/office/officeart/2005/8/layout/list1"/>
    <dgm:cxn modelId="{B9A61F3E-033B-4EDD-8E58-D9FFE6FD6CA6}" type="presOf" srcId="{94051830-DC99-4E9C-8948-8B0D7462C17F}" destId="{2C3AB62B-319D-460D-B8FC-FA0CA92DBE32}" srcOrd="1" destOrd="0" presId="urn:microsoft.com/office/officeart/2005/8/layout/list1"/>
    <dgm:cxn modelId="{64341853-3EB4-4AF5-BD80-AE778740F894}" type="presOf" srcId="{67A9F024-356B-4CA8-9C7E-03E074986D14}" destId="{1CD1F3A8-5E9A-4734-ADB6-7BD9128F6276}" srcOrd="1" destOrd="0" presId="urn:microsoft.com/office/officeart/2005/8/layout/list1"/>
    <dgm:cxn modelId="{6070F123-2689-43AD-A404-5309B6088333}" srcId="{DF2DEDBE-EDD4-4A27-839F-C3FD310E70B6}" destId="{67A9F024-356B-4CA8-9C7E-03E074986D14}" srcOrd="1" destOrd="0" parTransId="{A8E83FDB-07F5-491F-AA90-D4031D6E0554}" sibTransId="{CAE503C8-5CA8-492A-81B3-37B00E1F0EBC}"/>
    <dgm:cxn modelId="{70D7914C-69AC-419F-A63F-0C31FBDDC093}" srcId="{DF2DEDBE-EDD4-4A27-839F-C3FD310E70B6}" destId="{94051830-DC99-4E9C-8948-8B0D7462C17F}" srcOrd="0" destOrd="0" parTransId="{DA98FACD-E8C6-4E32-BE81-F5D3E03135F0}" sibTransId="{8402ED96-AB01-4BC5-ADF9-B9DA3D9145EE}"/>
    <dgm:cxn modelId="{7CBCE243-CB53-420B-87A8-8D58D8A3E9FD}" type="presOf" srcId="{94051830-DC99-4E9C-8948-8B0D7462C17F}" destId="{8566B457-45B9-4F58-9CE1-94D6B64E827D}" srcOrd="0" destOrd="0" presId="urn:microsoft.com/office/officeart/2005/8/layout/list1"/>
    <dgm:cxn modelId="{1ED64744-DD7F-4EAC-A6E5-7DEDDD0C3019}" srcId="{DF2DEDBE-EDD4-4A27-839F-C3FD310E70B6}" destId="{9AF1B721-6DBA-47D6-8C34-FE74E2D6E415}" srcOrd="2" destOrd="0" parTransId="{3E72739E-A07E-4AD4-A8DD-C6FA3E5BFE46}" sibTransId="{2A1AD007-84FC-4445-9F50-04FD81B5E8F8}"/>
    <dgm:cxn modelId="{C6486719-8B10-483F-A5CE-8EEA52492C4A}" type="presOf" srcId="{9AF1B721-6DBA-47D6-8C34-FE74E2D6E415}" destId="{697E6469-9E84-46BE-96BC-DE7434E736D9}" srcOrd="1" destOrd="0" presId="urn:microsoft.com/office/officeart/2005/8/layout/list1"/>
    <dgm:cxn modelId="{9D6E4EBB-D7EC-4F81-8254-4EC8F94F9330}" type="presOf" srcId="{67A9F024-356B-4CA8-9C7E-03E074986D14}" destId="{967D5A95-A85E-4BCE-A98B-D1F4D348C653}" srcOrd="0" destOrd="0" presId="urn:microsoft.com/office/officeart/2005/8/layout/list1"/>
    <dgm:cxn modelId="{D38B79D4-0360-4812-9B2A-CB6FDCEC3E93}" type="presOf" srcId="{9AF1B721-6DBA-47D6-8C34-FE74E2D6E415}" destId="{682B1C83-48F4-49EE-9A4F-DDFCA77563EA}" srcOrd="0" destOrd="0" presId="urn:microsoft.com/office/officeart/2005/8/layout/list1"/>
    <dgm:cxn modelId="{1CE9E31E-D443-4CDF-85A5-4DA7E2AE6527}" type="presParOf" srcId="{1C88A155-F69A-4422-96CD-49A47AB9F309}" destId="{2B813DA5-0900-4FA5-985B-710B0C7B0E09}" srcOrd="0" destOrd="0" presId="urn:microsoft.com/office/officeart/2005/8/layout/list1"/>
    <dgm:cxn modelId="{15AC7872-77AB-45C8-AE17-0D1B1F7117AF}" type="presParOf" srcId="{2B813DA5-0900-4FA5-985B-710B0C7B0E09}" destId="{8566B457-45B9-4F58-9CE1-94D6B64E827D}" srcOrd="0" destOrd="0" presId="urn:microsoft.com/office/officeart/2005/8/layout/list1"/>
    <dgm:cxn modelId="{7DEC8AC3-BC18-49AE-A56F-68E1C7F0081A}" type="presParOf" srcId="{2B813DA5-0900-4FA5-985B-710B0C7B0E09}" destId="{2C3AB62B-319D-460D-B8FC-FA0CA92DBE32}" srcOrd="1" destOrd="0" presId="urn:microsoft.com/office/officeart/2005/8/layout/list1"/>
    <dgm:cxn modelId="{102DC0BB-3E07-495F-99C1-AF086D1F4CEA}" type="presParOf" srcId="{1C88A155-F69A-4422-96CD-49A47AB9F309}" destId="{4A785A62-597C-46FC-ACE2-8C0518F0F090}" srcOrd="1" destOrd="0" presId="urn:microsoft.com/office/officeart/2005/8/layout/list1"/>
    <dgm:cxn modelId="{3371B161-58F4-4110-A4E5-C03E17B385A2}" type="presParOf" srcId="{1C88A155-F69A-4422-96CD-49A47AB9F309}" destId="{B031C66F-E153-48AB-818B-C5B006795343}" srcOrd="2" destOrd="0" presId="urn:microsoft.com/office/officeart/2005/8/layout/list1"/>
    <dgm:cxn modelId="{2F26D727-D2F9-44DE-8789-D5E297D864BB}" type="presParOf" srcId="{1C88A155-F69A-4422-96CD-49A47AB9F309}" destId="{4FA53A6A-B35C-4524-B01D-025F260B9886}" srcOrd="3" destOrd="0" presId="urn:microsoft.com/office/officeart/2005/8/layout/list1"/>
    <dgm:cxn modelId="{34405D72-5510-46BB-9528-BE026F34CA57}" type="presParOf" srcId="{1C88A155-F69A-4422-96CD-49A47AB9F309}" destId="{BB5CFEDB-729F-4621-B519-7EB8EB2D5D28}" srcOrd="4" destOrd="0" presId="urn:microsoft.com/office/officeart/2005/8/layout/list1"/>
    <dgm:cxn modelId="{222987D1-CB93-49C9-9BF8-6294BE94B03D}" type="presParOf" srcId="{BB5CFEDB-729F-4621-B519-7EB8EB2D5D28}" destId="{967D5A95-A85E-4BCE-A98B-D1F4D348C653}" srcOrd="0" destOrd="0" presId="urn:microsoft.com/office/officeart/2005/8/layout/list1"/>
    <dgm:cxn modelId="{D64E5943-1B69-48C7-96FE-0EBF1093B0F8}" type="presParOf" srcId="{BB5CFEDB-729F-4621-B519-7EB8EB2D5D28}" destId="{1CD1F3A8-5E9A-4734-ADB6-7BD9128F6276}" srcOrd="1" destOrd="0" presId="urn:microsoft.com/office/officeart/2005/8/layout/list1"/>
    <dgm:cxn modelId="{F1D90CB3-45EB-4CFB-BFE6-F7B96C9446E0}" type="presParOf" srcId="{1C88A155-F69A-4422-96CD-49A47AB9F309}" destId="{E9672E2D-A36D-4276-A333-099EC022A24D}" srcOrd="5" destOrd="0" presId="urn:microsoft.com/office/officeart/2005/8/layout/list1"/>
    <dgm:cxn modelId="{5B5625B9-2894-491C-BDDD-569C929C48CF}" type="presParOf" srcId="{1C88A155-F69A-4422-96CD-49A47AB9F309}" destId="{98CD2E0D-DEA7-4F9F-8C42-9FB7737D35D4}" srcOrd="6" destOrd="0" presId="urn:microsoft.com/office/officeart/2005/8/layout/list1"/>
    <dgm:cxn modelId="{B0ABDFED-8659-471C-85DF-F940C9910AA7}" type="presParOf" srcId="{1C88A155-F69A-4422-96CD-49A47AB9F309}" destId="{C11D102C-5CDE-4E21-89C1-61B0B573EF06}" srcOrd="7" destOrd="0" presId="urn:microsoft.com/office/officeart/2005/8/layout/list1"/>
    <dgm:cxn modelId="{8725BA45-8C72-4A49-B37F-4AC25E0B78F1}" type="presParOf" srcId="{1C88A155-F69A-4422-96CD-49A47AB9F309}" destId="{1C8530D5-2B90-4F7B-9EEA-95076F699B0C}" srcOrd="8" destOrd="0" presId="urn:microsoft.com/office/officeart/2005/8/layout/list1"/>
    <dgm:cxn modelId="{5CFF26F0-5DD3-428A-BAEA-65498389936D}" type="presParOf" srcId="{1C8530D5-2B90-4F7B-9EEA-95076F699B0C}" destId="{682B1C83-48F4-49EE-9A4F-DDFCA77563EA}" srcOrd="0" destOrd="0" presId="urn:microsoft.com/office/officeart/2005/8/layout/list1"/>
    <dgm:cxn modelId="{00522CEF-13F4-4C51-8457-AB640FBF7E05}" type="presParOf" srcId="{1C8530D5-2B90-4F7B-9EEA-95076F699B0C}" destId="{697E6469-9E84-46BE-96BC-DE7434E736D9}" srcOrd="1" destOrd="0" presId="urn:microsoft.com/office/officeart/2005/8/layout/list1"/>
    <dgm:cxn modelId="{B047798D-060C-4A28-9821-874D6A8ED0D4}" type="presParOf" srcId="{1C88A155-F69A-4422-96CD-49A47AB9F309}" destId="{C76E6F78-5771-4438-AC3B-5A44F6E0F840}" srcOrd="9" destOrd="0" presId="urn:microsoft.com/office/officeart/2005/8/layout/list1"/>
    <dgm:cxn modelId="{8740B016-9C21-4A81-95E2-93B0FB45A89F}" type="presParOf" srcId="{1C88A155-F69A-4422-96CD-49A47AB9F309}" destId="{6915A736-D725-4291-A048-6D1666BBE0C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78E48AD4-3C36-4A67-A7FE-7BFF7F3BC7AF}" type="presOf" srcId="{FF67BD2A-CB47-41D5-BBBF-7978B444FC22}" destId="{853236A8-90BE-4939-8905-7540D782C70A}" srcOrd="1" destOrd="0" presId="urn:microsoft.com/office/officeart/2005/8/layout/orgChart1"/>
    <dgm:cxn modelId="{AE8E4582-CF28-4691-988C-73A33AE8A926}" type="presOf" srcId="{423D7770-0D53-4BC9-8C7C-893FBA15E7CD}" destId="{6FA05C08-60AE-429D-BDE2-EB2170C6E8DD}" srcOrd="0" destOrd="0" presId="urn:microsoft.com/office/officeart/2005/8/layout/orgChart1"/>
    <dgm:cxn modelId="{0657A4A9-7AA7-495A-A02C-85EF08525739}" type="presOf" srcId="{47B85CD2-AF33-4775-9127-FD67E8DA74D7}" destId="{79B7A8FA-BE9F-4FC5-8918-877A6009B4F6}" srcOrd="0" destOrd="0" presId="urn:microsoft.com/office/officeart/2005/8/layout/orgChart1"/>
    <dgm:cxn modelId="{18E35F8A-84FF-4B81-BB3A-192AE516B026}" type="presOf" srcId="{97C84677-3C0E-49E6-9AEA-2666A9D277EC}" destId="{ABD9FFFA-A973-456B-91A7-B6F68F02F134}" srcOrd="1" destOrd="0" presId="urn:microsoft.com/office/officeart/2005/8/layout/orgChart1"/>
    <dgm:cxn modelId="{99BBBA36-497B-40FC-A9E8-703795CE2205}" type="presOf" srcId="{613DE75A-E291-4C17-8A27-B24C7BDCAE6E}" destId="{AB2E3236-2B7A-44A0-8F81-8E2454451590}" srcOrd="0" destOrd="0" presId="urn:microsoft.com/office/officeart/2005/8/layout/orgChart1"/>
    <dgm:cxn modelId="{C9651F3D-2D6F-4F2A-8FD0-A6E0A5A4161A}" type="presOf" srcId="{4D0323E3-EB4D-415D-90CA-A19DAF286BC8}" destId="{5F4FC77C-B567-4463-8327-4312D8F0856F}" srcOrd="0" destOrd="0" presId="urn:microsoft.com/office/officeart/2005/8/layout/orgChart1"/>
    <dgm:cxn modelId="{9EE55D84-AEFD-456A-B7FA-B8D48F92F1C9}" type="presOf" srcId="{BE47B96D-56BA-4E80-B638-A77839D30B56}" destId="{AD7C9469-C357-46A0-BCDE-9BED8DF89A1F}"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328B3C93-B630-46C6-8C5B-94046E6E3C02}" type="presOf" srcId="{F646D787-375C-47A9-B999-A3AA62261362}" destId="{4C8FF956-FD0A-44EE-A5CA-E81B85D73450}" srcOrd="1" destOrd="0" presId="urn:microsoft.com/office/officeart/2005/8/layout/orgChart1"/>
    <dgm:cxn modelId="{FE9E6B62-B1B7-4691-AB7C-F6E41DC76993}" type="presOf" srcId="{0AB58D1A-C81C-4696-8280-F711A6AB8682}" destId="{23AD960D-39BA-426B-A884-F28AEDCA03C3}" srcOrd="0" destOrd="0" presId="urn:microsoft.com/office/officeart/2005/8/layout/orgChart1"/>
    <dgm:cxn modelId="{853F54B9-4077-432E-A84C-E88B474B2F48}" type="presOf" srcId="{B5250D8C-8349-4CDC-B679-07DB89340342}" destId="{5934BA66-2F4A-45D7-AB82-2702B0E54569}" srcOrd="1" destOrd="0" presId="urn:microsoft.com/office/officeart/2005/8/layout/orgChart1"/>
    <dgm:cxn modelId="{84858070-C14D-4FEE-B28A-CE9B80C43457}" type="presOf" srcId="{423D7770-0D53-4BC9-8C7C-893FBA15E7CD}" destId="{04843636-2EC1-4373-93E4-1DA81B819E83}" srcOrd="1"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B4943B79-8457-4ED7-92D5-EDE259AD6095}" type="presOf" srcId="{62C04815-9EA2-4CC7-98C4-8B3289F507CA}" destId="{9BE5FC70-48FA-42D1-A4AD-85B8172B5093}" srcOrd="0" destOrd="0" presId="urn:microsoft.com/office/officeart/2005/8/layout/orgChart1"/>
    <dgm:cxn modelId="{115A3BB4-EA63-4A41-9EAB-DDA6A015B8F8}" type="presOf" srcId="{A936F8DA-2ACB-4F3C-A629-921DEFDE3CCA}" destId="{87E1D75F-3325-4CEC-9176-6CA1AE6FB8DD}" srcOrd="1" destOrd="0" presId="urn:microsoft.com/office/officeart/2005/8/layout/orgChart1"/>
    <dgm:cxn modelId="{F52F6897-2D05-4C5A-88AA-6F07F10D5E05}" type="presOf" srcId="{0C56C0F0-095F-403A-B2FC-6F72A347CBE4}" destId="{AC4F588A-9F74-4A27-8394-D9AA21977BE1}" srcOrd="0" destOrd="0" presId="urn:microsoft.com/office/officeart/2005/8/layout/orgChart1"/>
    <dgm:cxn modelId="{4F3D3D35-C5D7-4324-9467-588A41633DE8}" type="presOf" srcId="{1483A904-F316-401F-AC7B-6B4EB7C45F23}" destId="{3E71A979-4CC5-4018-B33A-E5A6DB7D7429}" srcOrd="0" destOrd="0" presId="urn:microsoft.com/office/officeart/2005/8/layout/orgChart1"/>
    <dgm:cxn modelId="{87D54F09-0361-425C-8FE4-EB1A7A8E7510}" type="presOf" srcId="{250BD324-B079-43E0-9F2D-8D733B1AA2BB}" destId="{BDC0AFBB-44B1-4513-82C1-3A304AE045E6}" srcOrd="0" destOrd="0" presId="urn:microsoft.com/office/officeart/2005/8/layout/orgChart1"/>
    <dgm:cxn modelId="{534E5CE1-9725-4AE7-9EE3-DCD13BFDC679}" type="presOf" srcId="{E4879FA0-5316-4419-B4BE-EB02DB5BBE28}" destId="{6B4BD56F-EADC-4CF9-B065-10852C418064}" srcOrd="1" destOrd="0" presId="urn:microsoft.com/office/officeart/2005/8/layout/orgChart1"/>
    <dgm:cxn modelId="{12FA6ABD-8DF0-4E05-88FD-5383C9C78CFC}" type="presOf" srcId="{E6E66BAC-4B16-4CAC-B1E5-82B96755FC46}" destId="{B7223DF5-1AAC-4DE1-B0D8-C02E68437FCD}" srcOrd="1" destOrd="0" presId="urn:microsoft.com/office/officeart/2005/8/layout/orgChart1"/>
    <dgm:cxn modelId="{0FD09AF0-1DC5-4227-9F41-63C4F0F22619}" type="presOf" srcId="{E7596B21-7048-4B39-BE3A-C3334A441A49}" destId="{516B32B9-FB92-41E3-A6C0-57EE8CCE374E}" srcOrd="1" destOrd="0" presId="urn:microsoft.com/office/officeart/2005/8/layout/orgChart1"/>
    <dgm:cxn modelId="{F055E92F-B834-4D15-9417-F4139B2E0EFC}" type="presOf" srcId="{385151DC-440E-4BFB-BA83-26EBB45A0397}" destId="{5F033160-AA55-4071-BC3A-D471E8993337}" srcOrd="0" destOrd="0" presId="urn:microsoft.com/office/officeart/2005/8/layout/orgChart1"/>
    <dgm:cxn modelId="{DC813594-D556-4ED5-8BB7-5BE86F3A2B2E}" type="presOf" srcId="{F658E9D8-363B-4CCB-BDA6-CCC6B71072A0}" destId="{810C9E67-BB79-47F9-84C5-B0B90AA64212}" srcOrd="0"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E4957F40-2412-4490-950F-E8AAF8415A71}" srcId="{EACB5010-0241-4DD2-979D-2E661E5BCCC9}" destId="{6F1163F4-CB62-4635-8231-37A5D497434B}" srcOrd="0" destOrd="0" parTransId="{5AE67B41-D0B0-43FE-BB5B-D7F123162A95}" sibTransId="{437C8103-2DD3-46EF-81F2-5D6D964F1952}"/>
    <dgm:cxn modelId="{31E19F44-0EFC-498D-B5AE-FD5193F49D33}" type="presOf" srcId="{E4879FA0-5316-4419-B4BE-EB02DB5BBE28}" destId="{8264A80D-A5A4-4C1F-A28E-DFEF77E3F6A6}" srcOrd="0" destOrd="0" presId="urn:microsoft.com/office/officeart/2005/8/layout/orgChart1"/>
    <dgm:cxn modelId="{4C9E09B9-C275-4146-90B4-EFFE14479E6E}" type="presOf" srcId="{09E332E3-0A3F-4885-818E-536392F84EC3}" destId="{D6D34B6D-E1E8-4660-9B2A-D97D186660C9}" srcOrd="0" destOrd="0" presId="urn:microsoft.com/office/officeart/2005/8/layout/orgChart1"/>
    <dgm:cxn modelId="{3D17A9C0-89AD-4084-A040-A53668BC06BC}" type="presOf" srcId="{E6E66BAC-4B16-4CAC-B1E5-82B96755FC46}" destId="{B1E44660-06A1-445B-9045-A6B55886E16A}" srcOrd="0" destOrd="0" presId="urn:microsoft.com/office/officeart/2005/8/layout/orgChart1"/>
    <dgm:cxn modelId="{5FAC0C81-26F9-463F-977F-59B83208A622}" type="presOf" srcId="{B9A51A29-24D3-4C28-9148-CC5E5138A4CE}" destId="{2FFA4A89-79B2-49D4-82CD-ED722ACFECA2}" srcOrd="1" destOrd="0" presId="urn:microsoft.com/office/officeart/2005/8/layout/orgChart1"/>
    <dgm:cxn modelId="{B0EBDB0E-2A1A-4EC4-83D0-2F589407B82E}" type="presOf" srcId="{A02D1B76-CCAE-4F86-AD9F-083939AFA974}" destId="{AAE7583F-F9A2-46FB-95D4-D985796D29C2}"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C370D7CC-A148-47C4-A138-84A28F141F7D}" type="presOf" srcId="{97C84677-3C0E-49E6-9AEA-2666A9D277EC}" destId="{5BAB7135-C92F-497B-9318-5936504279DC}" srcOrd="0" destOrd="0" presId="urn:microsoft.com/office/officeart/2005/8/layout/orgChart1"/>
    <dgm:cxn modelId="{82AF0C49-D70E-42BF-B2BA-70C344C08C07}" type="presOf" srcId="{B9A51A29-24D3-4C28-9148-CC5E5138A4CE}" destId="{08FAF246-DFA7-45A0-9C3A-5FEFB2A53294}" srcOrd="0" destOrd="0" presId="urn:microsoft.com/office/officeart/2005/8/layout/orgChart1"/>
    <dgm:cxn modelId="{1D573A38-0484-4631-9B93-783A32EAB2B7}" type="presOf" srcId="{F646D787-375C-47A9-B999-A3AA62261362}" destId="{5F5F91A1-79EC-4577-9195-2EEB33324D7C}" srcOrd="0" destOrd="0" presId="urn:microsoft.com/office/officeart/2005/8/layout/orgChart1"/>
    <dgm:cxn modelId="{0BF602A9-34EB-4F73-9D15-E97B7215C805}" srcId="{A936F8DA-2ACB-4F3C-A629-921DEFDE3CCA}" destId="{E6E66BAC-4B16-4CAC-B1E5-82B96755FC46}" srcOrd="0" destOrd="0" parTransId="{62C04815-9EA2-4CC7-98C4-8B3289F507CA}" sibTransId="{485FC1C9-6999-4AAE-93AF-B2052A3F5761}"/>
    <dgm:cxn modelId="{036C5179-1D46-4355-9D41-D0037975D29B}" type="presOf" srcId="{4F491702-2266-4963-97AF-FBA8B2BBC8DC}" destId="{B051A047-5E59-4A84-BE05-8F8BF01527E2}" srcOrd="0" destOrd="0" presId="urn:microsoft.com/office/officeart/2005/8/layout/orgChart1"/>
    <dgm:cxn modelId="{A0A5B155-59A5-423F-AA65-FF9D77F828B5}" type="presOf" srcId="{0FCEEB7E-95FB-4AA1-94FA-2AC84B09981D}" destId="{8DF9C10C-A274-4E97-8EC6-551EDF018F06}" srcOrd="0" destOrd="0" presId="urn:microsoft.com/office/officeart/2005/8/layout/orgChart1"/>
    <dgm:cxn modelId="{68C01104-0300-4B90-9E23-DCBFD6B5D600}" type="presOf" srcId="{A936F8DA-2ACB-4F3C-A629-921DEFDE3CCA}" destId="{DE64CC14-4B9B-47C7-BED8-9FA5B423EFC9}" srcOrd="0"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C6EA965E-86B4-4FC4-A1C8-171CDB9A44D3}" srcId="{19FF8639-96ED-4588-B5CD-D3FB664AF77C}" destId="{1483A904-F316-401F-AC7B-6B4EB7C45F23}" srcOrd="0" destOrd="0" parTransId="{12002339-EB9D-4092-972C-17DAF01B95CC}" sibTransId="{88582763-74B4-43DD-95CD-91366F3430BB}"/>
    <dgm:cxn modelId="{FDFDEDB9-3571-4EE9-97CA-4FFFB8C912E9}" type="presOf" srcId="{19FF8639-96ED-4588-B5CD-D3FB664AF77C}" destId="{A681C4D6-78F9-4A36-BFF2-6E987EA7D446}" srcOrd="1" destOrd="0" presId="urn:microsoft.com/office/officeart/2005/8/layout/orgChart1"/>
    <dgm:cxn modelId="{8DF2CFEF-F580-475B-B309-A32A62699C4B}" srcId="{15CC83BB-6C67-4EFB-BA7A-D1448E48F0AF}" destId="{EACB5010-0241-4DD2-979D-2E661E5BCCC9}" srcOrd="0" destOrd="0" parTransId="{0F154F48-E59A-4E37-B7FD-DCB689A41276}" sibTransId="{BFB314A5-EE0E-43FE-B323-537660F8FD2C}"/>
    <dgm:cxn modelId="{2E209760-18C4-477D-AEF8-0F82637C9575}" type="presOf" srcId="{417CD040-95E3-4BF5-8D14-C89AD7349807}" destId="{4E10570B-3FB9-43CE-A22D-831EED42E664}" srcOrd="1" destOrd="0" presId="urn:microsoft.com/office/officeart/2005/8/layout/orgChart1"/>
    <dgm:cxn modelId="{0BBD725F-23E3-40C0-817C-44CD895C6574}" srcId="{97C84677-3C0E-49E6-9AEA-2666A9D277EC}" destId="{19FF8639-96ED-4588-B5CD-D3FB664AF77C}" srcOrd="0" destOrd="0" parTransId="{EE6D95D4-31AB-483A-BB17-29EB939E6D2E}" sibTransId="{A4C12F87-D5A9-4AA0-8A0E-98A3F4A6272C}"/>
    <dgm:cxn modelId="{C6B5F5E8-8840-4F76-A398-AEB8F77858E4}" type="presOf" srcId="{B5250D8C-8349-4CDC-B679-07DB89340342}" destId="{7B290995-8903-4E7F-85C9-B44E699A8810}" srcOrd="0" destOrd="0" presId="urn:microsoft.com/office/officeart/2005/8/layout/orgChart1"/>
    <dgm:cxn modelId="{5FAE7F58-C131-41E7-A325-C80176ED6DE4}" type="presOf" srcId="{C73C5E8A-DC80-41B8-B490-D5D6B043D669}" destId="{A88F6027-A1C8-432F-A799-53706F5FB50E}" srcOrd="1" destOrd="0" presId="urn:microsoft.com/office/officeart/2005/8/layout/orgChart1"/>
    <dgm:cxn modelId="{811DA6FD-0F19-4257-BC5B-8A5385591CBE}" type="presOf" srcId="{19FF8639-96ED-4588-B5CD-D3FB664AF77C}" destId="{B04677CC-D5B6-4F2A-A35E-C3DE951F8BD7}" srcOrd="0" destOrd="0" presId="urn:microsoft.com/office/officeart/2005/8/layout/orgChart1"/>
    <dgm:cxn modelId="{0B338750-2C1C-4173-97F3-C2FC7C4A9B32}" type="presOf" srcId="{0F154F48-E59A-4E37-B7FD-DCB689A41276}" destId="{7F22633F-6209-4CC7-8AC5-BEAC4B87CE64}" srcOrd="0" destOrd="0" presId="urn:microsoft.com/office/officeart/2005/8/layout/orgChart1"/>
    <dgm:cxn modelId="{38F6426C-7E29-447B-9B30-85227174178C}" type="presOf" srcId="{6F1163F4-CB62-4635-8231-37A5D497434B}" destId="{D07AEE85-A1F5-4D4E-8C35-2D63A48B2F05}" srcOrd="1"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DBA84DD5-F7B7-4827-A7DC-48BBC3307484}" type="presOf" srcId="{5AE67B41-D0B0-43FE-BB5B-D7F123162A95}" destId="{C2C1870C-50A0-431D-A1FB-D0AC704D9C7C}" srcOrd="0"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18F9B6B6-4D18-4C99-900A-4DDF84D25D61}" type="presOf" srcId="{F52D6685-C698-4FA3-ADBD-C3817A5070CE}" destId="{45267A69-91FB-45CC-BA1E-F9D55F3F1CCE}" srcOrd="1"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06AC302A-8418-4971-A9DF-F52B9F162692}" type="presOf" srcId="{C13BED7F-0F7D-4A59-B04E-B14455156E0B}" destId="{CD17D22D-39C7-422B-9E85-0E38FDDD6789}" srcOrd="0" destOrd="0" presId="urn:microsoft.com/office/officeart/2005/8/layout/orgChart1"/>
    <dgm:cxn modelId="{AF20AC2D-80B5-4505-86D1-8E024AC68305}" srcId="{EACB5010-0241-4DD2-979D-2E661E5BCCC9}" destId="{97C84677-3C0E-49E6-9AEA-2666A9D277EC}" srcOrd="1" destOrd="0" parTransId="{250BD324-B079-43E0-9F2D-8D733B1AA2BB}" sibTransId="{41BFC48C-4A16-4C96-84BA-547A0A6DFB30}"/>
    <dgm:cxn modelId="{62B9B4B5-206C-4592-8DA5-EC1E7AD4CBC0}" type="presOf" srcId="{602E6588-CE2F-415C-94B0-AC0226E43CAF}" destId="{79537144-CDF5-4A96-B64E-257B994E003B}" srcOrd="0" destOrd="0" presId="urn:microsoft.com/office/officeart/2005/8/layout/orgChart1"/>
    <dgm:cxn modelId="{F62B09E5-E9D0-4311-8EE7-2198D32610B2}" type="presOf" srcId="{385151DC-440E-4BFB-BA83-26EBB45A0397}" destId="{FD795AB0-1574-428E-9017-A8CCCD88B50A}" srcOrd="1" destOrd="0" presId="urn:microsoft.com/office/officeart/2005/8/layout/orgChart1"/>
    <dgm:cxn modelId="{27396A3E-07D5-4A0A-8885-A4934A89373B}" type="presOf" srcId="{AE04D47B-DF03-4958-9E88-105E293892F6}" destId="{7F1134DD-11C0-4FA6-A456-8D1C9D09FB51}" srcOrd="0" destOrd="0" presId="urn:microsoft.com/office/officeart/2005/8/layout/orgChart1"/>
    <dgm:cxn modelId="{D1780A11-774B-4811-9574-177E8BA8A7FC}" type="presOf" srcId="{E7596B21-7048-4B39-BE3A-C3334A441A49}" destId="{536EA295-116F-40BA-8EEE-19FC7C5A2694}" srcOrd="0" destOrd="0" presId="urn:microsoft.com/office/officeart/2005/8/layout/orgChart1"/>
    <dgm:cxn modelId="{4BBD6C38-51AB-48C5-8D5C-07A3AD52AD8B}" type="presOf" srcId="{15CC83BB-6C67-4EFB-BA7A-D1448E48F0AF}" destId="{05A7624C-9BE3-40AF-B0B4-927039C494A0}" srcOrd="0" destOrd="0" presId="urn:microsoft.com/office/officeart/2005/8/layout/orgChart1"/>
    <dgm:cxn modelId="{75479F5E-5F63-45F1-A4A0-D7AFB7373CB3}" type="presOf" srcId="{F009D24E-7005-45B0-AEFC-CCA9AAD84F9A}" destId="{F8A4BB4C-6760-4081-BD7B-F69B4FE7C3EC}" srcOrd="0" destOrd="0" presId="urn:microsoft.com/office/officeart/2005/8/layout/orgChart1"/>
    <dgm:cxn modelId="{7F58A04D-7AE3-453C-8DF6-D1D0DC6A4226}" type="presOf" srcId="{613DE75A-E291-4C17-8A27-B24C7BDCAE6E}" destId="{53CF0029-FB0B-4716-ACE9-C517ACB502F5}" srcOrd="1" destOrd="0" presId="urn:microsoft.com/office/officeart/2005/8/layout/orgChart1"/>
    <dgm:cxn modelId="{2D5DA7B7-0DB1-42FE-A757-D0535386E165}" srcId="{423D7770-0D53-4BC9-8C7C-893FBA15E7CD}" destId="{BE47B96D-56BA-4E80-B638-A77839D30B56}" srcOrd="0" destOrd="0" parTransId="{09E332E3-0A3F-4885-818E-536392F84EC3}" sibTransId="{F0018673-47D3-4536-971C-51C922CBF3B3}"/>
    <dgm:cxn modelId="{5CE37A6C-CCC8-4EE1-AADF-E03FF491DC54}" type="presOf" srcId="{15CC83BB-6C67-4EFB-BA7A-D1448E48F0AF}" destId="{CADB93B8-1180-49A3-81E5-023D1274E5F0}" srcOrd="1"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B633BCA8-01ED-4E27-8B9F-507C015219FD}" type="presOf" srcId="{6F1163F4-CB62-4635-8231-37A5D497434B}" destId="{408BAD72-358B-4915-898E-011005F9F66F}" srcOrd="0" destOrd="0" presId="urn:microsoft.com/office/officeart/2005/8/layout/orgChart1"/>
    <dgm:cxn modelId="{633E126F-808E-4E41-A21A-C45AB1B9E778}" type="presOf" srcId="{F52D6685-C698-4FA3-ADBD-C3817A5070CE}" destId="{09E1D54E-7387-4032-8321-C30D15425147}" srcOrd="0"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66D95D91-70E8-46AE-9F0B-019FF86E61B6}" srcId="{602E6588-CE2F-415C-94B0-AC0226E43CAF}" destId="{15CC83BB-6C67-4EFB-BA7A-D1448E48F0AF}" srcOrd="0" destOrd="0" parTransId="{48B1F5DC-502E-4E98-819A-151196A96A04}" sibTransId="{BDFE302A-466D-445A-A84E-8852A3C9CA86}"/>
    <dgm:cxn modelId="{FD9F0AC0-89E3-473D-9761-FFC770EEA179}" srcId="{B5250D8C-8349-4CDC-B679-07DB89340342}" destId="{F646D787-375C-47A9-B999-A3AA62261362}" srcOrd="0" destOrd="0" parTransId="{47B85CD2-AF33-4775-9127-FD67E8DA74D7}" sibTransId="{30B07E04-3E88-4C47-A40F-889352C2365C}"/>
    <dgm:cxn modelId="{5E577881-3832-4F08-88DF-F21C0E3D3379}" type="presOf" srcId="{EE6D95D4-31AB-483A-BB17-29EB939E6D2E}" destId="{E8605352-1C47-4E5F-BC48-0D6CB42D4DD6}"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FBA565D2-FAEF-491B-8649-8E8D7D9462DB}" type="presOf" srcId="{FF67BD2A-CB47-41D5-BBBF-7978B444FC22}" destId="{6735A174-F5E9-40D5-B31B-999D789B205F}" srcOrd="0" destOrd="0" presId="urn:microsoft.com/office/officeart/2005/8/layout/orgChart1"/>
    <dgm:cxn modelId="{DCB516F7-7E78-42B9-ABB8-BA4C69EE72C2}" type="presOf" srcId="{BE47B96D-56BA-4E80-B638-A77839D30B56}" destId="{4453574E-BF08-4C0D-B11D-00E5F1F30615}" srcOrd="1" destOrd="0" presId="urn:microsoft.com/office/officeart/2005/8/layout/orgChart1"/>
    <dgm:cxn modelId="{254C5CBC-47C8-4F30-8F1B-593B2B706F26}" type="presOf" srcId="{417CD040-95E3-4BF5-8D14-C89AD7349807}" destId="{6B9BA5EC-63CE-4553-B56D-2809DB12D8E0}" srcOrd="0" destOrd="0" presId="urn:microsoft.com/office/officeart/2005/8/layout/orgChart1"/>
    <dgm:cxn modelId="{42CE7E00-C772-4CE8-A015-3BDCB95379A9}" type="presOf" srcId="{EACB5010-0241-4DD2-979D-2E661E5BCCC9}" destId="{D0AAE0B0-3E32-4C5A-A2B6-A2A29635A746}" srcOrd="0" destOrd="0" presId="urn:microsoft.com/office/officeart/2005/8/layout/orgChart1"/>
    <dgm:cxn modelId="{38D60470-A270-474C-85EE-D05FF98F398C}" type="presOf" srcId="{654BB445-2BDD-40CD-AE93-B4C13CF8DF91}" destId="{608F2138-6852-4943-A920-D6B0D79B8C1D}" srcOrd="0" destOrd="0" presId="urn:microsoft.com/office/officeart/2005/8/layout/orgChart1"/>
    <dgm:cxn modelId="{CEBF28A4-5B81-4C9F-802F-7660DCA5B8D4}" type="presOf" srcId="{1483A904-F316-401F-AC7B-6B4EB7C45F23}" destId="{9B1073D6-D80A-490A-B661-7C0B7A224A46}" srcOrd="1" destOrd="0" presId="urn:microsoft.com/office/officeart/2005/8/layout/orgChart1"/>
    <dgm:cxn modelId="{20BD5E8E-4EFD-42D5-8752-E76ED468DCEF}" type="presOf" srcId="{3E5C82E7-7533-4921-B5D0-F83A40F993CE}" destId="{8D028FC8-0F58-4AEA-A692-4C1E68620559}" srcOrd="0" destOrd="0" presId="urn:microsoft.com/office/officeart/2005/8/layout/orgChart1"/>
    <dgm:cxn modelId="{762A738F-CB35-4510-8D9B-54793DB0921C}" type="presOf" srcId="{EACB5010-0241-4DD2-979D-2E661E5BCCC9}" destId="{6A1CB657-B79A-40C9-99D6-5C6C76A3A1B5}" srcOrd="1" destOrd="0" presId="urn:microsoft.com/office/officeart/2005/8/layout/orgChart1"/>
    <dgm:cxn modelId="{DF1661E8-5BB2-40DC-9749-9E25CEAEF084}" type="presOf" srcId="{12002339-EB9D-4092-972C-17DAF01B95CC}" destId="{51D96584-1ABA-4385-A08F-CAA91FFD418E}" srcOrd="0"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A9B26882-6FFC-4790-BF3C-03F77D41B64D}" type="presOf" srcId="{C73C5E8A-DC80-41B8-B490-D5D6B043D669}" destId="{56052AA9-720B-45CB-A117-7261D5FE9D92}" srcOrd="0" destOrd="0" presId="urn:microsoft.com/office/officeart/2005/8/layout/orgChart1"/>
    <dgm:cxn modelId="{9DBEC459-6DDF-4A46-BF8D-412C57B5BBE9}" type="presParOf" srcId="{79537144-CDF5-4A96-B64E-257B994E003B}" destId="{A2A74647-9EDB-45B7-A56C-FD38850157E1}" srcOrd="0" destOrd="0" presId="urn:microsoft.com/office/officeart/2005/8/layout/orgChart1"/>
    <dgm:cxn modelId="{1353F790-F990-40E9-B76D-6DB8E028798C}" type="presParOf" srcId="{A2A74647-9EDB-45B7-A56C-FD38850157E1}" destId="{F08E9809-A42D-4F22-82B4-3879892F3343}" srcOrd="0" destOrd="0" presId="urn:microsoft.com/office/officeart/2005/8/layout/orgChart1"/>
    <dgm:cxn modelId="{EADDD086-9AA9-4077-8C63-D4AA3C80600A}" type="presParOf" srcId="{F08E9809-A42D-4F22-82B4-3879892F3343}" destId="{05A7624C-9BE3-40AF-B0B4-927039C494A0}" srcOrd="0" destOrd="0" presId="urn:microsoft.com/office/officeart/2005/8/layout/orgChart1"/>
    <dgm:cxn modelId="{747B45EF-18B9-4F35-8D95-4266347A09B8}" type="presParOf" srcId="{F08E9809-A42D-4F22-82B4-3879892F3343}" destId="{CADB93B8-1180-49A3-81E5-023D1274E5F0}" srcOrd="1" destOrd="0" presId="urn:microsoft.com/office/officeart/2005/8/layout/orgChart1"/>
    <dgm:cxn modelId="{8C202EC0-6C32-46F0-B05D-3473C124F27C}" type="presParOf" srcId="{A2A74647-9EDB-45B7-A56C-FD38850157E1}" destId="{FFEB23DD-5D8A-4E0E-85A2-60CFE2C30B53}" srcOrd="1" destOrd="0" presId="urn:microsoft.com/office/officeart/2005/8/layout/orgChart1"/>
    <dgm:cxn modelId="{A7B71EC1-5334-45A2-BBF4-3B35A66BD186}" type="presParOf" srcId="{FFEB23DD-5D8A-4E0E-85A2-60CFE2C30B53}" destId="{7F22633F-6209-4CC7-8AC5-BEAC4B87CE64}" srcOrd="0" destOrd="0" presId="urn:microsoft.com/office/officeart/2005/8/layout/orgChart1"/>
    <dgm:cxn modelId="{28110124-74E0-4323-A15B-62A67AA185C0}" type="presParOf" srcId="{FFEB23DD-5D8A-4E0E-85A2-60CFE2C30B53}" destId="{BCB641B4-552A-4276-B1AB-6E8DB666F26C}" srcOrd="1" destOrd="0" presId="urn:microsoft.com/office/officeart/2005/8/layout/orgChart1"/>
    <dgm:cxn modelId="{52031624-7DA5-4BA3-8660-72374DAB6274}" type="presParOf" srcId="{BCB641B4-552A-4276-B1AB-6E8DB666F26C}" destId="{6FD32163-D1BD-4F39-B032-4AD0AA6ABE94}" srcOrd="0" destOrd="0" presId="urn:microsoft.com/office/officeart/2005/8/layout/orgChart1"/>
    <dgm:cxn modelId="{7E4A90AE-DF71-4612-8347-E9FC528210FA}" type="presParOf" srcId="{6FD32163-D1BD-4F39-B032-4AD0AA6ABE94}" destId="{D0AAE0B0-3E32-4C5A-A2B6-A2A29635A746}" srcOrd="0" destOrd="0" presId="urn:microsoft.com/office/officeart/2005/8/layout/orgChart1"/>
    <dgm:cxn modelId="{4E24EDFD-B3C8-49F8-B0B8-B17FF935709B}" type="presParOf" srcId="{6FD32163-D1BD-4F39-B032-4AD0AA6ABE94}" destId="{6A1CB657-B79A-40C9-99D6-5C6C76A3A1B5}" srcOrd="1" destOrd="0" presId="urn:microsoft.com/office/officeart/2005/8/layout/orgChart1"/>
    <dgm:cxn modelId="{061BDB1F-774B-4281-A751-CD34D0BF6114}" type="presParOf" srcId="{BCB641B4-552A-4276-B1AB-6E8DB666F26C}" destId="{CB42ED4B-96C7-4E7D-B0A4-6EB270B84349}" srcOrd="1" destOrd="0" presId="urn:microsoft.com/office/officeart/2005/8/layout/orgChart1"/>
    <dgm:cxn modelId="{281F7ACA-1D5B-4B50-8C82-509104F8F331}" type="presParOf" srcId="{CB42ED4B-96C7-4E7D-B0A4-6EB270B84349}" destId="{C2C1870C-50A0-431D-A1FB-D0AC704D9C7C}" srcOrd="0" destOrd="0" presId="urn:microsoft.com/office/officeart/2005/8/layout/orgChart1"/>
    <dgm:cxn modelId="{E0868E96-C096-4E76-91F0-1AE5E5800424}" type="presParOf" srcId="{CB42ED4B-96C7-4E7D-B0A4-6EB270B84349}" destId="{5A56D9B1-BC79-456D-BCD8-C2658E89ADD7}" srcOrd="1" destOrd="0" presId="urn:microsoft.com/office/officeart/2005/8/layout/orgChart1"/>
    <dgm:cxn modelId="{2B773D16-3914-4CA8-A4D3-E1A32C1D2D48}" type="presParOf" srcId="{5A56D9B1-BC79-456D-BCD8-C2658E89ADD7}" destId="{36DA9983-7A6A-4A3F-A53B-3D202ACB26D1}" srcOrd="0" destOrd="0" presId="urn:microsoft.com/office/officeart/2005/8/layout/orgChart1"/>
    <dgm:cxn modelId="{D0A792A1-3EA4-4908-B198-47902D0104F3}" type="presParOf" srcId="{36DA9983-7A6A-4A3F-A53B-3D202ACB26D1}" destId="{408BAD72-358B-4915-898E-011005F9F66F}" srcOrd="0" destOrd="0" presId="urn:microsoft.com/office/officeart/2005/8/layout/orgChart1"/>
    <dgm:cxn modelId="{32C9EF4D-9FDD-4ABF-904C-ABEB3F0259F3}" type="presParOf" srcId="{36DA9983-7A6A-4A3F-A53B-3D202ACB26D1}" destId="{D07AEE85-A1F5-4D4E-8C35-2D63A48B2F05}" srcOrd="1" destOrd="0" presId="urn:microsoft.com/office/officeart/2005/8/layout/orgChart1"/>
    <dgm:cxn modelId="{BF3CB2C0-9B73-4068-AD1E-B67352F528A8}" type="presParOf" srcId="{5A56D9B1-BC79-456D-BCD8-C2658E89ADD7}" destId="{29A6263C-7DF8-4B24-B96E-EE2368A603EF}" srcOrd="1" destOrd="0" presId="urn:microsoft.com/office/officeart/2005/8/layout/orgChart1"/>
    <dgm:cxn modelId="{6CB7EE5B-BE66-4F12-BF24-35B827C1FDA6}" type="presParOf" srcId="{5A56D9B1-BC79-456D-BCD8-C2658E89ADD7}" destId="{F7759C9B-5D93-43C4-8C03-AC47F53B606A}" srcOrd="2" destOrd="0" presId="urn:microsoft.com/office/officeart/2005/8/layout/orgChart1"/>
    <dgm:cxn modelId="{7D6A9543-7A77-4CB8-8537-5A91F73A8D4C}" type="presParOf" srcId="{F7759C9B-5D93-43C4-8C03-AC47F53B606A}" destId="{608F2138-6852-4943-A920-D6B0D79B8C1D}" srcOrd="0" destOrd="0" presId="urn:microsoft.com/office/officeart/2005/8/layout/orgChart1"/>
    <dgm:cxn modelId="{F5561F37-676E-4C62-808E-4DC1104C59AD}" type="presParOf" srcId="{F7759C9B-5D93-43C4-8C03-AC47F53B606A}" destId="{2D6F4074-6A34-4719-8271-77A69627709A}" srcOrd="1" destOrd="0" presId="urn:microsoft.com/office/officeart/2005/8/layout/orgChart1"/>
    <dgm:cxn modelId="{B73A64E0-C2F2-46B4-BDE5-4A18BB286B6C}" type="presParOf" srcId="{2D6F4074-6A34-4719-8271-77A69627709A}" destId="{C0407B2B-4E17-41AA-8631-CC49635307A2}" srcOrd="0" destOrd="0" presId="urn:microsoft.com/office/officeart/2005/8/layout/orgChart1"/>
    <dgm:cxn modelId="{0D0300F4-A1F2-4DE0-A562-8BE019DF2EC5}" type="presParOf" srcId="{C0407B2B-4E17-41AA-8631-CC49635307A2}" destId="{6FA05C08-60AE-429D-BDE2-EB2170C6E8DD}" srcOrd="0" destOrd="0" presId="urn:microsoft.com/office/officeart/2005/8/layout/orgChart1"/>
    <dgm:cxn modelId="{D5050453-D34C-4D94-B77A-9BDFF05B0D31}" type="presParOf" srcId="{C0407B2B-4E17-41AA-8631-CC49635307A2}" destId="{04843636-2EC1-4373-93E4-1DA81B819E83}" srcOrd="1" destOrd="0" presId="urn:microsoft.com/office/officeart/2005/8/layout/orgChart1"/>
    <dgm:cxn modelId="{A38A87CD-A762-4034-BF37-D4BE665AA13D}" type="presParOf" srcId="{2D6F4074-6A34-4719-8271-77A69627709A}" destId="{8616AE32-60C1-4F0A-810A-898958CB2445}" srcOrd="1" destOrd="0" presId="urn:microsoft.com/office/officeart/2005/8/layout/orgChart1"/>
    <dgm:cxn modelId="{B1DCE2F8-A4EE-4BB1-AFE8-771DE334F93D}" type="presParOf" srcId="{8616AE32-60C1-4F0A-810A-898958CB2445}" destId="{810C9E67-BB79-47F9-84C5-B0B90AA64212}" srcOrd="0" destOrd="0" presId="urn:microsoft.com/office/officeart/2005/8/layout/orgChart1"/>
    <dgm:cxn modelId="{A252C92C-915A-4516-8F8E-E62915F6ADA3}" type="presParOf" srcId="{8616AE32-60C1-4F0A-810A-898958CB2445}" destId="{D75ACB45-FC57-4A08-BC82-E02ED06BF533}" srcOrd="1" destOrd="0" presId="urn:microsoft.com/office/officeart/2005/8/layout/orgChart1"/>
    <dgm:cxn modelId="{967ECFE2-EB23-4CD2-8ED0-46F9C629BE61}" type="presParOf" srcId="{D75ACB45-FC57-4A08-BC82-E02ED06BF533}" destId="{D941B0CD-AF3E-4B2D-8F8F-039F9FF91885}" srcOrd="0" destOrd="0" presId="urn:microsoft.com/office/officeart/2005/8/layout/orgChart1"/>
    <dgm:cxn modelId="{34B2A8B5-7599-4693-B8F9-7BA403A88B07}" type="presParOf" srcId="{D941B0CD-AF3E-4B2D-8F8F-039F9FF91885}" destId="{6735A174-F5E9-40D5-B31B-999D789B205F}" srcOrd="0" destOrd="0" presId="urn:microsoft.com/office/officeart/2005/8/layout/orgChart1"/>
    <dgm:cxn modelId="{C21E5DA3-4D10-4868-928D-2B81E86BE0C4}" type="presParOf" srcId="{D941B0CD-AF3E-4B2D-8F8F-039F9FF91885}" destId="{853236A8-90BE-4939-8905-7540D782C70A}" srcOrd="1" destOrd="0" presId="urn:microsoft.com/office/officeart/2005/8/layout/orgChart1"/>
    <dgm:cxn modelId="{FFB4B337-7378-4CB5-99A8-C051069483B5}" type="presParOf" srcId="{D75ACB45-FC57-4A08-BC82-E02ED06BF533}" destId="{7E97BAF1-6945-441C-A8AD-1FB41D9AAB9B}" srcOrd="1" destOrd="0" presId="urn:microsoft.com/office/officeart/2005/8/layout/orgChart1"/>
    <dgm:cxn modelId="{E3A2530D-7B7D-4092-8D98-DB780303526B}" type="presParOf" srcId="{7E97BAF1-6945-441C-A8AD-1FB41D9AAB9B}" destId="{8D028FC8-0F58-4AEA-A692-4C1E68620559}" srcOrd="0" destOrd="0" presId="urn:microsoft.com/office/officeart/2005/8/layout/orgChart1"/>
    <dgm:cxn modelId="{3EBE34D5-EF45-4829-B592-82DBEA7B8B91}" type="presParOf" srcId="{7E97BAF1-6945-441C-A8AD-1FB41D9AAB9B}" destId="{82AD8FB4-6810-4069-9F88-42AF95BA15C7}" srcOrd="1" destOrd="0" presId="urn:microsoft.com/office/officeart/2005/8/layout/orgChart1"/>
    <dgm:cxn modelId="{7DD5BBAA-A8BB-450A-B411-C0AA1B4D659D}" type="presParOf" srcId="{82AD8FB4-6810-4069-9F88-42AF95BA15C7}" destId="{C4C74DE0-CF2E-464A-A6BB-B67E465B0818}" srcOrd="0" destOrd="0" presId="urn:microsoft.com/office/officeart/2005/8/layout/orgChart1"/>
    <dgm:cxn modelId="{69A5F655-BCD5-438F-BB7C-DF44C59DC0E8}" type="presParOf" srcId="{C4C74DE0-CF2E-464A-A6BB-B67E465B0818}" destId="{6B9BA5EC-63CE-4553-B56D-2809DB12D8E0}" srcOrd="0" destOrd="0" presId="urn:microsoft.com/office/officeart/2005/8/layout/orgChart1"/>
    <dgm:cxn modelId="{342C4110-6636-425B-82C9-3D2631CDCDD8}" type="presParOf" srcId="{C4C74DE0-CF2E-464A-A6BB-B67E465B0818}" destId="{4E10570B-3FB9-43CE-A22D-831EED42E664}" srcOrd="1" destOrd="0" presId="urn:microsoft.com/office/officeart/2005/8/layout/orgChart1"/>
    <dgm:cxn modelId="{CDC43A22-1BC4-4FC4-BA36-D956DB2E4057}" type="presParOf" srcId="{82AD8FB4-6810-4069-9F88-42AF95BA15C7}" destId="{C0D3F642-1287-4349-B371-7A68E894808A}" srcOrd="1" destOrd="0" presId="urn:microsoft.com/office/officeart/2005/8/layout/orgChart1"/>
    <dgm:cxn modelId="{5E7C81C0-5891-4032-9038-E9CD595BB734}" type="presParOf" srcId="{82AD8FB4-6810-4069-9F88-42AF95BA15C7}" destId="{AFCB63C9-F61D-4325-A2E9-D61DDBF33E2C}" srcOrd="2" destOrd="0" presId="urn:microsoft.com/office/officeart/2005/8/layout/orgChart1"/>
    <dgm:cxn modelId="{10D67A36-E568-4752-ADE4-CCB9BE1CB206}" type="presParOf" srcId="{D75ACB45-FC57-4A08-BC82-E02ED06BF533}" destId="{62708FCE-2F89-45FD-86D0-2354105AAD18}" srcOrd="2" destOrd="0" presId="urn:microsoft.com/office/officeart/2005/8/layout/orgChart1"/>
    <dgm:cxn modelId="{40C233BA-F883-461C-AB46-76B8EAB976DB}" type="presParOf" srcId="{2D6F4074-6A34-4719-8271-77A69627709A}" destId="{970BB7EB-20DD-4211-A8CD-EA752006F08D}" srcOrd="2" destOrd="0" presId="urn:microsoft.com/office/officeart/2005/8/layout/orgChart1"/>
    <dgm:cxn modelId="{99586985-AB09-4F25-B350-B0B6F3FD7EA8}" type="presParOf" srcId="{970BB7EB-20DD-4211-A8CD-EA752006F08D}" destId="{D6D34B6D-E1E8-4660-9B2A-D97D186660C9}" srcOrd="0" destOrd="0" presId="urn:microsoft.com/office/officeart/2005/8/layout/orgChart1"/>
    <dgm:cxn modelId="{03FD9BC6-664F-414F-BCBA-D257B7B4B034}" type="presParOf" srcId="{970BB7EB-20DD-4211-A8CD-EA752006F08D}" destId="{611FA91A-6DBE-49CE-AB02-0E030D631C66}" srcOrd="1" destOrd="0" presId="urn:microsoft.com/office/officeart/2005/8/layout/orgChart1"/>
    <dgm:cxn modelId="{FF22A9EE-A961-4CBD-8E1E-31375A4D8F11}" type="presParOf" srcId="{611FA91A-6DBE-49CE-AB02-0E030D631C66}" destId="{1B4CA468-C1E6-4BC2-84A1-E17113B99AB0}" srcOrd="0" destOrd="0" presId="urn:microsoft.com/office/officeart/2005/8/layout/orgChart1"/>
    <dgm:cxn modelId="{938CF5AD-E6E6-4D1F-81EA-1D8BB3859657}" type="presParOf" srcId="{1B4CA468-C1E6-4BC2-84A1-E17113B99AB0}" destId="{AD7C9469-C357-46A0-BCDE-9BED8DF89A1F}" srcOrd="0" destOrd="0" presId="urn:microsoft.com/office/officeart/2005/8/layout/orgChart1"/>
    <dgm:cxn modelId="{E52233ED-813F-4567-8C84-C316C5128DE1}" type="presParOf" srcId="{1B4CA468-C1E6-4BC2-84A1-E17113B99AB0}" destId="{4453574E-BF08-4C0D-B11D-00E5F1F30615}" srcOrd="1" destOrd="0" presId="urn:microsoft.com/office/officeart/2005/8/layout/orgChart1"/>
    <dgm:cxn modelId="{EAF0DC37-44BB-4C5F-97BA-4CA8BBA2AB27}" type="presParOf" srcId="{611FA91A-6DBE-49CE-AB02-0E030D631C66}" destId="{5265364E-05F0-4A02-9DF9-1FF010948BD4}" srcOrd="1" destOrd="0" presId="urn:microsoft.com/office/officeart/2005/8/layout/orgChart1"/>
    <dgm:cxn modelId="{E2FB1D98-C218-4B51-AAC6-5BE3BF8BB6D9}" type="presParOf" srcId="{5265364E-05F0-4A02-9DF9-1FF010948BD4}" destId="{B051A047-5E59-4A84-BE05-8F8BF01527E2}" srcOrd="0" destOrd="0" presId="urn:microsoft.com/office/officeart/2005/8/layout/orgChart1"/>
    <dgm:cxn modelId="{ACF2E147-0B95-4509-A10E-51966E9803A1}" type="presParOf" srcId="{5265364E-05F0-4A02-9DF9-1FF010948BD4}" destId="{8F281AC1-D7FD-48CD-BF62-FAB3BFE8FF8C}" srcOrd="1" destOrd="0" presId="urn:microsoft.com/office/officeart/2005/8/layout/orgChart1"/>
    <dgm:cxn modelId="{8F5A3FD8-33AC-403C-982C-46FD1ED2E2D0}" type="presParOf" srcId="{8F281AC1-D7FD-48CD-BF62-FAB3BFE8FF8C}" destId="{E59B0CA8-24B8-4447-AE08-170B3F1E263E}" srcOrd="0" destOrd="0" presId="urn:microsoft.com/office/officeart/2005/8/layout/orgChart1"/>
    <dgm:cxn modelId="{81B7BD33-9BD4-4232-B40A-679ADB7CAF37}" type="presParOf" srcId="{E59B0CA8-24B8-4447-AE08-170B3F1E263E}" destId="{AB2E3236-2B7A-44A0-8F81-8E2454451590}" srcOrd="0" destOrd="0" presId="urn:microsoft.com/office/officeart/2005/8/layout/orgChart1"/>
    <dgm:cxn modelId="{E97B7AAF-4FB3-4FDE-B044-74FA14763942}" type="presParOf" srcId="{E59B0CA8-24B8-4447-AE08-170B3F1E263E}" destId="{53CF0029-FB0B-4716-ACE9-C517ACB502F5}" srcOrd="1" destOrd="0" presId="urn:microsoft.com/office/officeart/2005/8/layout/orgChart1"/>
    <dgm:cxn modelId="{E84AB9DD-441B-4BDF-A500-A0F6D4EE54FE}" type="presParOf" srcId="{8F281AC1-D7FD-48CD-BF62-FAB3BFE8FF8C}" destId="{BACDAAC7-5A85-4DFB-8F84-1E8CD3340CCE}" srcOrd="1" destOrd="0" presId="urn:microsoft.com/office/officeart/2005/8/layout/orgChart1"/>
    <dgm:cxn modelId="{EC4066D5-05D8-4F6E-8A45-2F840E049C82}" type="presParOf" srcId="{BACDAAC7-5A85-4DFB-8F84-1E8CD3340CCE}" destId="{8DF9C10C-A274-4E97-8EC6-551EDF018F06}" srcOrd="0" destOrd="0" presId="urn:microsoft.com/office/officeart/2005/8/layout/orgChart1"/>
    <dgm:cxn modelId="{1FAEAA9F-C576-4F21-AC55-D5FC1706F12A}" type="presParOf" srcId="{BACDAAC7-5A85-4DFB-8F84-1E8CD3340CCE}" destId="{89A471B1-52A8-4455-BDE1-339804373660}" srcOrd="1" destOrd="0" presId="urn:microsoft.com/office/officeart/2005/8/layout/orgChart1"/>
    <dgm:cxn modelId="{772CDF19-F384-4479-A359-8A5C73D2FF0E}" type="presParOf" srcId="{89A471B1-52A8-4455-BDE1-339804373660}" destId="{9B9F34FA-4722-4ECD-B935-0FD76F993E33}" srcOrd="0" destOrd="0" presId="urn:microsoft.com/office/officeart/2005/8/layout/orgChart1"/>
    <dgm:cxn modelId="{9640B6A9-C712-43AD-A6E1-1AA64189B57E}" type="presParOf" srcId="{9B9F34FA-4722-4ECD-B935-0FD76F993E33}" destId="{5F033160-AA55-4071-BC3A-D471E8993337}" srcOrd="0" destOrd="0" presId="urn:microsoft.com/office/officeart/2005/8/layout/orgChart1"/>
    <dgm:cxn modelId="{FC0FA753-7F75-4D14-9240-1EC729593DD2}" type="presParOf" srcId="{9B9F34FA-4722-4ECD-B935-0FD76F993E33}" destId="{FD795AB0-1574-428E-9017-A8CCCD88B50A}" srcOrd="1" destOrd="0" presId="urn:microsoft.com/office/officeart/2005/8/layout/orgChart1"/>
    <dgm:cxn modelId="{0B595AFB-49BA-4709-90EB-504CD620A742}" type="presParOf" srcId="{89A471B1-52A8-4455-BDE1-339804373660}" destId="{46E6FC49-661A-43E6-A42C-26D5B803739F}" srcOrd="1" destOrd="0" presId="urn:microsoft.com/office/officeart/2005/8/layout/orgChart1"/>
    <dgm:cxn modelId="{EBCE8E57-AC24-4E7E-974F-42C0B56AC8C2}" type="presParOf" srcId="{89A471B1-52A8-4455-BDE1-339804373660}" destId="{C0281014-7D75-4AC2-9372-DA3875136A1C}" srcOrd="2" destOrd="0" presId="urn:microsoft.com/office/officeart/2005/8/layout/orgChart1"/>
    <dgm:cxn modelId="{8FCBC167-7292-4519-A2CB-FBCE96FB251F}" type="presParOf" srcId="{8F281AC1-D7FD-48CD-BF62-FAB3BFE8FF8C}" destId="{C43CA9AD-07F5-4922-9237-BC01A6618041}" srcOrd="2" destOrd="0" presId="urn:microsoft.com/office/officeart/2005/8/layout/orgChart1"/>
    <dgm:cxn modelId="{3A73C4FD-2476-4119-8556-F56216DAB11A}" type="presParOf" srcId="{611FA91A-6DBE-49CE-AB02-0E030D631C66}" destId="{6BCC169A-87C9-418C-8AD6-72753FFC6D50}" srcOrd="2" destOrd="0" presId="urn:microsoft.com/office/officeart/2005/8/layout/orgChart1"/>
    <dgm:cxn modelId="{B25ED758-CF25-48F4-A05A-04A6EEF28117}" type="presParOf" srcId="{970BB7EB-20DD-4211-A8CD-EA752006F08D}" destId="{7F1134DD-11C0-4FA6-A456-8D1C9D09FB51}" srcOrd="2" destOrd="0" presId="urn:microsoft.com/office/officeart/2005/8/layout/orgChart1"/>
    <dgm:cxn modelId="{E815ACF2-CF3A-4068-BA10-45E96A4BD7A4}" type="presParOf" srcId="{970BB7EB-20DD-4211-A8CD-EA752006F08D}" destId="{97FBF75E-F04F-4775-B34A-45D51ADA0A76}" srcOrd="3" destOrd="0" presId="urn:microsoft.com/office/officeart/2005/8/layout/orgChart1"/>
    <dgm:cxn modelId="{7A7F8AC8-FC5F-4622-A4D4-9EC74452B787}" type="presParOf" srcId="{97FBF75E-F04F-4775-B34A-45D51ADA0A76}" destId="{CBA57F10-D96D-4854-98BC-4C98E61B6DBC}" srcOrd="0" destOrd="0" presId="urn:microsoft.com/office/officeart/2005/8/layout/orgChart1"/>
    <dgm:cxn modelId="{0B86388E-C46E-44C5-8FF7-7B61D1BDEFAC}" type="presParOf" srcId="{CBA57F10-D96D-4854-98BC-4C98E61B6DBC}" destId="{7B290995-8903-4E7F-85C9-B44E699A8810}" srcOrd="0" destOrd="0" presId="urn:microsoft.com/office/officeart/2005/8/layout/orgChart1"/>
    <dgm:cxn modelId="{F3797B70-2D28-4CE7-BA4E-A1849BC234CF}" type="presParOf" srcId="{CBA57F10-D96D-4854-98BC-4C98E61B6DBC}" destId="{5934BA66-2F4A-45D7-AB82-2702B0E54569}" srcOrd="1" destOrd="0" presId="urn:microsoft.com/office/officeart/2005/8/layout/orgChart1"/>
    <dgm:cxn modelId="{F29A0E5C-5C84-43CD-908F-8CD9F7E871E9}" type="presParOf" srcId="{97FBF75E-F04F-4775-B34A-45D51ADA0A76}" destId="{A3838486-9B44-4039-B935-F8FD3A72CF65}" srcOrd="1" destOrd="0" presId="urn:microsoft.com/office/officeart/2005/8/layout/orgChart1"/>
    <dgm:cxn modelId="{E94A8EBC-C3D0-445B-8740-F78F111797A5}" type="presParOf" srcId="{A3838486-9B44-4039-B935-F8FD3A72CF65}" destId="{79B7A8FA-BE9F-4FC5-8918-877A6009B4F6}" srcOrd="0" destOrd="0" presId="urn:microsoft.com/office/officeart/2005/8/layout/orgChart1"/>
    <dgm:cxn modelId="{2F0BCBAE-F220-4F3C-B35E-1EEE24787FA2}" type="presParOf" srcId="{A3838486-9B44-4039-B935-F8FD3A72CF65}" destId="{59C9A815-ADDA-4ECC-A8CE-A5DBC34FD65C}" srcOrd="1" destOrd="0" presId="urn:microsoft.com/office/officeart/2005/8/layout/orgChart1"/>
    <dgm:cxn modelId="{78AF1FF0-0F3D-4C5D-8001-89FCD0A1E67C}" type="presParOf" srcId="{59C9A815-ADDA-4ECC-A8CE-A5DBC34FD65C}" destId="{5098535A-A698-4639-89C9-8EFEDB217040}" srcOrd="0" destOrd="0" presId="urn:microsoft.com/office/officeart/2005/8/layout/orgChart1"/>
    <dgm:cxn modelId="{4ADA41C5-81AB-47E6-9DEA-819F4EE56BC6}" type="presParOf" srcId="{5098535A-A698-4639-89C9-8EFEDB217040}" destId="{5F5F91A1-79EC-4577-9195-2EEB33324D7C}" srcOrd="0" destOrd="0" presId="urn:microsoft.com/office/officeart/2005/8/layout/orgChart1"/>
    <dgm:cxn modelId="{A1C35C03-FD72-4633-A2D9-8ABD78CA2FAB}" type="presParOf" srcId="{5098535A-A698-4639-89C9-8EFEDB217040}" destId="{4C8FF956-FD0A-44EE-A5CA-E81B85D73450}" srcOrd="1" destOrd="0" presId="urn:microsoft.com/office/officeart/2005/8/layout/orgChart1"/>
    <dgm:cxn modelId="{D12F0216-C30D-4C4E-8B94-64FDD03CB283}" type="presParOf" srcId="{59C9A815-ADDA-4ECC-A8CE-A5DBC34FD65C}" destId="{BF007DCE-1EF0-4874-A2B5-0255F568FCB7}" srcOrd="1" destOrd="0" presId="urn:microsoft.com/office/officeart/2005/8/layout/orgChart1"/>
    <dgm:cxn modelId="{D9CAC1D6-AF6D-48E3-A28A-A610564BEF4D}" type="presParOf" srcId="{59C9A815-ADDA-4ECC-A8CE-A5DBC34FD65C}" destId="{16475B65-D230-4A87-98CA-AFB3A7CE49BC}" srcOrd="2" destOrd="0" presId="urn:microsoft.com/office/officeart/2005/8/layout/orgChart1"/>
    <dgm:cxn modelId="{20064134-FE3F-41E9-BC4D-7A3DE020A65A}" type="presParOf" srcId="{97FBF75E-F04F-4775-B34A-45D51ADA0A76}" destId="{C59BFD8A-AB60-4C8D-ACC5-D10127FE5615}" srcOrd="2" destOrd="0" presId="urn:microsoft.com/office/officeart/2005/8/layout/orgChart1"/>
    <dgm:cxn modelId="{02220385-268B-4F92-84E0-CA4DA28CBB57}" type="presParOf" srcId="{CB42ED4B-96C7-4E7D-B0A4-6EB270B84349}" destId="{BDC0AFBB-44B1-4513-82C1-3A304AE045E6}" srcOrd="2" destOrd="0" presId="urn:microsoft.com/office/officeart/2005/8/layout/orgChart1"/>
    <dgm:cxn modelId="{ADC77ABA-B3DB-4A46-A60C-B4BE301ACDFE}" type="presParOf" srcId="{CB42ED4B-96C7-4E7D-B0A4-6EB270B84349}" destId="{8ECC1843-ACC9-4CE2-A2CD-D00BAB56117C}" srcOrd="3" destOrd="0" presId="urn:microsoft.com/office/officeart/2005/8/layout/orgChart1"/>
    <dgm:cxn modelId="{4DF84B8B-3B7C-4A28-9088-D6ACE382AA1A}" type="presParOf" srcId="{8ECC1843-ACC9-4CE2-A2CD-D00BAB56117C}" destId="{B66A36C7-8068-498A-B2F9-A575FDF8FEE1}" srcOrd="0" destOrd="0" presId="urn:microsoft.com/office/officeart/2005/8/layout/orgChart1"/>
    <dgm:cxn modelId="{20E4FD9C-7C4E-492D-91AE-8FC8E3CA02A9}" type="presParOf" srcId="{B66A36C7-8068-498A-B2F9-A575FDF8FEE1}" destId="{5BAB7135-C92F-497B-9318-5936504279DC}" srcOrd="0" destOrd="0" presId="urn:microsoft.com/office/officeart/2005/8/layout/orgChart1"/>
    <dgm:cxn modelId="{816911D3-F18E-45BE-B041-07F2E4944E15}" type="presParOf" srcId="{B66A36C7-8068-498A-B2F9-A575FDF8FEE1}" destId="{ABD9FFFA-A973-456B-91A7-B6F68F02F134}" srcOrd="1" destOrd="0" presId="urn:microsoft.com/office/officeart/2005/8/layout/orgChart1"/>
    <dgm:cxn modelId="{AACC690B-D4DF-47C2-8C8C-B7C5D8A6BF09}" type="presParOf" srcId="{8ECC1843-ACC9-4CE2-A2CD-D00BAB56117C}" destId="{C12E798D-5A84-43D0-9800-DCAF1969187A}" srcOrd="1" destOrd="0" presId="urn:microsoft.com/office/officeart/2005/8/layout/orgChart1"/>
    <dgm:cxn modelId="{3F043811-3123-4A02-93EA-B9734B1844A5}" type="presParOf" srcId="{8ECC1843-ACC9-4CE2-A2CD-D00BAB56117C}" destId="{76E62D34-C9C2-491C-813A-D13913DAAD48}" srcOrd="2" destOrd="0" presId="urn:microsoft.com/office/officeart/2005/8/layout/orgChart1"/>
    <dgm:cxn modelId="{15A4D6BA-15D6-420E-976A-22E56C6B47AB}" type="presParOf" srcId="{76E62D34-C9C2-491C-813A-D13913DAAD48}" destId="{E8605352-1C47-4E5F-BC48-0D6CB42D4DD6}" srcOrd="0" destOrd="0" presId="urn:microsoft.com/office/officeart/2005/8/layout/orgChart1"/>
    <dgm:cxn modelId="{5A0433AD-BD60-470B-AAA5-B0AA5501DEE0}" type="presParOf" srcId="{76E62D34-C9C2-491C-813A-D13913DAAD48}" destId="{544A08BC-6AE5-4E71-9E83-9459CE7336BA}" srcOrd="1" destOrd="0" presId="urn:microsoft.com/office/officeart/2005/8/layout/orgChart1"/>
    <dgm:cxn modelId="{47FDD8AB-A996-4407-A80D-0FD8F8DBA791}" type="presParOf" srcId="{544A08BC-6AE5-4E71-9E83-9459CE7336BA}" destId="{C3932CDC-9952-4EA0-BE15-A8D6653641CB}" srcOrd="0" destOrd="0" presId="urn:microsoft.com/office/officeart/2005/8/layout/orgChart1"/>
    <dgm:cxn modelId="{CD538B5E-33D2-4037-ACE9-045C58D4786B}" type="presParOf" srcId="{C3932CDC-9952-4EA0-BE15-A8D6653641CB}" destId="{B04677CC-D5B6-4F2A-A35E-C3DE951F8BD7}" srcOrd="0" destOrd="0" presId="urn:microsoft.com/office/officeart/2005/8/layout/orgChart1"/>
    <dgm:cxn modelId="{B9CC60DC-D58A-489D-9AD1-F8BD278BEA2C}" type="presParOf" srcId="{C3932CDC-9952-4EA0-BE15-A8D6653641CB}" destId="{A681C4D6-78F9-4A36-BFF2-6E987EA7D446}" srcOrd="1" destOrd="0" presId="urn:microsoft.com/office/officeart/2005/8/layout/orgChart1"/>
    <dgm:cxn modelId="{51EBE081-FCE7-4720-95A4-BB7854E4CEA6}" type="presParOf" srcId="{544A08BC-6AE5-4E71-9E83-9459CE7336BA}" destId="{46658924-7432-4488-9291-1F1049F45537}" srcOrd="1" destOrd="0" presId="urn:microsoft.com/office/officeart/2005/8/layout/orgChart1"/>
    <dgm:cxn modelId="{E1F52CAD-2075-4D2C-9A98-A354AAC95626}" type="presParOf" srcId="{46658924-7432-4488-9291-1F1049F45537}" destId="{51D96584-1ABA-4385-A08F-CAA91FFD418E}" srcOrd="0" destOrd="0" presId="urn:microsoft.com/office/officeart/2005/8/layout/orgChart1"/>
    <dgm:cxn modelId="{51B1F0DC-95AE-497F-A3E5-A2DD9A9E3BAC}" type="presParOf" srcId="{46658924-7432-4488-9291-1F1049F45537}" destId="{9FCD331E-D14D-4DEA-93A9-DAB0C95C303A}" srcOrd="1" destOrd="0" presId="urn:microsoft.com/office/officeart/2005/8/layout/orgChart1"/>
    <dgm:cxn modelId="{206E7179-6583-4212-ABE4-B0F1D963C79F}" type="presParOf" srcId="{9FCD331E-D14D-4DEA-93A9-DAB0C95C303A}" destId="{DAAB215F-B175-4D94-8754-230FE71ED206}" srcOrd="0" destOrd="0" presId="urn:microsoft.com/office/officeart/2005/8/layout/orgChart1"/>
    <dgm:cxn modelId="{63285AB8-D560-4311-8798-72BA333CF710}" type="presParOf" srcId="{DAAB215F-B175-4D94-8754-230FE71ED206}" destId="{3E71A979-4CC5-4018-B33A-E5A6DB7D7429}" srcOrd="0" destOrd="0" presId="urn:microsoft.com/office/officeart/2005/8/layout/orgChart1"/>
    <dgm:cxn modelId="{C9DA401C-C274-4604-A121-281DFCE3335D}" type="presParOf" srcId="{DAAB215F-B175-4D94-8754-230FE71ED206}" destId="{9B1073D6-D80A-490A-B661-7C0B7A224A46}" srcOrd="1" destOrd="0" presId="urn:microsoft.com/office/officeart/2005/8/layout/orgChart1"/>
    <dgm:cxn modelId="{CC9ED189-A618-4805-A4B4-C5064418DA43}" type="presParOf" srcId="{9FCD331E-D14D-4DEA-93A9-DAB0C95C303A}" destId="{8CAE3F9E-C3A6-4D37-ADE1-32E43A954212}" srcOrd="1" destOrd="0" presId="urn:microsoft.com/office/officeart/2005/8/layout/orgChart1"/>
    <dgm:cxn modelId="{BB5D69EE-6CD9-41DD-B08F-7FF223A37950}" type="presParOf" srcId="{9FCD331E-D14D-4DEA-93A9-DAB0C95C303A}" destId="{6964C318-E0D2-4477-9A40-87F8CE54145C}" srcOrd="2" destOrd="0" presId="urn:microsoft.com/office/officeart/2005/8/layout/orgChart1"/>
    <dgm:cxn modelId="{1A64EA0C-212E-4A24-8CDD-8805901F4B18}" type="presParOf" srcId="{6964C318-E0D2-4477-9A40-87F8CE54145C}" destId="{F8A4BB4C-6760-4081-BD7B-F69B4FE7C3EC}" srcOrd="0" destOrd="0" presId="urn:microsoft.com/office/officeart/2005/8/layout/orgChart1"/>
    <dgm:cxn modelId="{7B1D454E-B403-447F-AC1E-23C11C6757BE}" type="presParOf" srcId="{6964C318-E0D2-4477-9A40-87F8CE54145C}" destId="{88DE2254-A199-44AD-B239-F53F5B7328B0}" srcOrd="1" destOrd="0" presId="urn:microsoft.com/office/officeart/2005/8/layout/orgChart1"/>
    <dgm:cxn modelId="{1081FF5F-3158-44DF-83BE-19CD24AFB738}" type="presParOf" srcId="{88DE2254-A199-44AD-B239-F53F5B7328B0}" destId="{E4DEB5F6-ACED-4EFC-B826-6E8E1D34868A}" srcOrd="0" destOrd="0" presId="urn:microsoft.com/office/officeart/2005/8/layout/orgChart1"/>
    <dgm:cxn modelId="{991BA06A-8995-4CEE-A0CD-59D87A588939}" type="presParOf" srcId="{E4DEB5F6-ACED-4EFC-B826-6E8E1D34868A}" destId="{56052AA9-720B-45CB-A117-7261D5FE9D92}" srcOrd="0" destOrd="0" presId="urn:microsoft.com/office/officeart/2005/8/layout/orgChart1"/>
    <dgm:cxn modelId="{A48B091A-05B7-47F0-A05E-C1F29A6377DE}" type="presParOf" srcId="{E4DEB5F6-ACED-4EFC-B826-6E8E1D34868A}" destId="{A88F6027-A1C8-432F-A799-53706F5FB50E}" srcOrd="1" destOrd="0" presId="urn:microsoft.com/office/officeart/2005/8/layout/orgChart1"/>
    <dgm:cxn modelId="{C3B50BB0-41AC-45BA-A645-1FEF647F1691}" type="presParOf" srcId="{88DE2254-A199-44AD-B239-F53F5B7328B0}" destId="{0B68D309-51E5-4576-8F3E-246A26BECE1E}" srcOrd="1" destOrd="0" presId="urn:microsoft.com/office/officeart/2005/8/layout/orgChart1"/>
    <dgm:cxn modelId="{82EC8DC9-06A0-4305-BD89-E7FF19FE59C0}" type="presParOf" srcId="{0B68D309-51E5-4576-8F3E-246A26BECE1E}" destId="{5F4FC77C-B567-4463-8327-4312D8F0856F}" srcOrd="0" destOrd="0" presId="urn:microsoft.com/office/officeart/2005/8/layout/orgChart1"/>
    <dgm:cxn modelId="{1637BB4D-C354-4A63-8BF6-CAF4DE94686D}" type="presParOf" srcId="{0B68D309-51E5-4576-8F3E-246A26BECE1E}" destId="{42C0C60D-850D-4302-A41D-A61FF1532925}" srcOrd="1" destOrd="0" presId="urn:microsoft.com/office/officeart/2005/8/layout/orgChart1"/>
    <dgm:cxn modelId="{B1D8DF8F-57A1-4893-B6EA-1DD49169B4C6}" type="presParOf" srcId="{42C0C60D-850D-4302-A41D-A61FF1532925}" destId="{E5D15A5C-A9AC-4F5F-9552-5A069EA281F0}" srcOrd="0" destOrd="0" presId="urn:microsoft.com/office/officeart/2005/8/layout/orgChart1"/>
    <dgm:cxn modelId="{6C974F26-F6B2-4483-B415-FD213FF03891}" type="presParOf" srcId="{E5D15A5C-A9AC-4F5F-9552-5A069EA281F0}" destId="{DE64CC14-4B9B-47C7-BED8-9FA5B423EFC9}" srcOrd="0" destOrd="0" presId="urn:microsoft.com/office/officeart/2005/8/layout/orgChart1"/>
    <dgm:cxn modelId="{6B0ED260-C8A5-45F9-BBFE-83278E40A076}" type="presParOf" srcId="{E5D15A5C-A9AC-4F5F-9552-5A069EA281F0}" destId="{87E1D75F-3325-4CEC-9176-6CA1AE6FB8DD}" srcOrd="1" destOrd="0" presId="urn:microsoft.com/office/officeart/2005/8/layout/orgChart1"/>
    <dgm:cxn modelId="{F7184353-C91A-4759-9D83-B15C020AAB57}" type="presParOf" srcId="{42C0C60D-850D-4302-A41D-A61FF1532925}" destId="{381BC5CE-B6E1-4F10-BE0E-10822BFBE257}" srcOrd="1" destOrd="0" presId="urn:microsoft.com/office/officeart/2005/8/layout/orgChart1"/>
    <dgm:cxn modelId="{FCC6CB46-D5EF-4E3A-92C9-CA3A2F07F16E}" type="presParOf" srcId="{42C0C60D-850D-4302-A41D-A61FF1532925}" destId="{9B7A150C-3173-495D-AA15-BE102A5AE8FF}" srcOrd="2" destOrd="0" presId="urn:microsoft.com/office/officeart/2005/8/layout/orgChart1"/>
    <dgm:cxn modelId="{1F7185EC-35AA-485B-A7E9-51457D3EC542}" type="presParOf" srcId="{9B7A150C-3173-495D-AA15-BE102A5AE8FF}" destId="{9BE5FC70-48FA-42D1-A4AD-85B8172B5093}" srcOrd="0" destOrd="0" presId="urn:microsoft.com/office/officeart/2005/8/layout/orgChart1"/>
    <dgm:cxn modelId="{F991D47D-57B7-4F0A-8BFD-E76F55615528}" type="presParOf" srcId="{9B7A150C-3173-495D-AA15-BE102A5AE8FF}" destId="{A45E43E3-8573-4A14-B336-5612364EFD63}" srcOrd="1" destOrd="0" presId="urn:microsoft.com/office/officeart/2005/8/layout/orgChart1"/>
    <dgm:cxn modelId="{AB3565D7-E5AA-4A40-9C72-7698CC5164A4}" type="presParOf" srcId="{A45E43E3-8573-4A14-B336-5612364EFD63}" destId="{D17C109F-5FE6-4372-91FB-B37EAF3C0A2F}" srcOrd="0" destOrd="0" presId="urn:microsoft.com/office/officeart/2005/8/layout/orgChart1"/>
    <dgm:cxn modelId="{FF8C3864-E1A8-4444-87B2-E5AF2FE2A327}" type="presParOf" srcId="{D17C109F-5FE6-4372-91FB-B37EAF3C0A2F}" destId="{B1E44660-06A1-445B-9045-A6B55886E16A}" srcOrd="0" destOrd="0" presId="urn:microsoft.com/office/officeart/2005/8/layout/orgChart1"/>
    <dgm:cxn modelId="{3502C47D-50F4-4545-AC2A-E5E040D42E8F}" type="presParOf" srcId="{D17C109F-5FE6-4372-91FB-B37EAF3C0A2F}" destId="{B7223DF5-1AAC-4DE1-B0D8-C02E68437FCD}" srcOrd="1" destOrd="0" presId="urn:microsoft.com/office/officeart/2005/8/layout/orgChart1"/>
    <dgm:cxn modelId="{EE5EC35D-E63F-4174-BEEB-068806F8DC8E}" type="presParOf" srcId="{A45E43E3-8573-4A14-B336-5612364EFD63}" destId="{8DE679F7-ED37-45E4-B156-0DC3AF0B97FF}" srcOrd="1" destOrd="0" presId="urn:microsoft.com/office/officeart/2005/8/layout/orgChart1"/>
    <dgm:cxn modelId="{B9E79859-62AF-4DB7-99A6-4B76A2FD3FB7}" type="presParOf" srcId="{A45E43E3-8573-4A14-B336-5612364EFD63}" destId="{70851298-89A3-40E4-8EE6-D913A2E89EA5}" srcOrd="2" destOrd="0" presId="urn:microsoft.com/office/officeart/2005/8/layout/orgChart1"/>
    <dgm:cxn modelId="{52D0FA82-B639-4F76-BDDC-CD60B55BF0CD}" type="presParOf" srcId="{0B68D309-51E5-4576-8F3E-246A26BECE1E}" destId="{CD17D22D-39C7-422B-9E85-0E38FDDD6789}" srcOrd="2" destOrd="0" presId="urn:microsoft.com/office/officeart/2005/8/layout/orgChart1"/>
    <dgm:cxn modelId="{FF2D8BBC-565F-4394-A61F-512C880D9FAA}" type="presParOf" srcId="{0B68D309-51E5-4576-8F3E-246A26BECE1E}" destId="{256AD7B3-76AE-40A6-B5C2-DA5EC6309DEB}" srcOrd="3" destOrd="0" presId="urn:microsoft.com/office/officeart/2005/8/layout/orgChart1"/>
    <dgm:cxn modelId="{D497C16D-1E9C-4A9D-91EA-11878B288E7F}" type="presParOf" srcId="{256AD7B3-76AE-40A6-B5C2-DA5EC6309DEB}" destId="{8C853CDB-DECC-46A9-B915-95BB094F46AB}" srcOrd="0" destOrd="0" presId="urn:microsoft.com/office/officeart/2005/8/layout/orgChart1"/>
    <dgm:cxn modelId="{1CE32135-4BDE-4F3E-931C-2F40EAF77EDF}" type="presParOf" srcId="{8C853CDB-DECC-46A9-B915-95BB094F46AB}" destId="{536EA295-116F-40BA-8EEE-19FC7C5A2694}" srcOrd="0" destOrd="0" presId="urn:microsoft.com/office/officeart/2005/8/layout/orgChart1"/>
    <dgm:cxn modelId="{AD8A09BC-402D-43B2-A2A0-71701E233D69}" type="presParOf" srcId="{8C853CDB-DECC-46A9-B915-95BB094F46AB}" destId="{516B32B9-FB92-41E3-A6C0-57EE8CCE374E}" srcOrd="1" destOrd="0" presId="urn:microsoft.com/office/officeart/2005/8/layout/orgChart1"/>
    <dgm:cxn modelId="{03C4A697-4CAC-46C4-8EB3-B3A732CAE6B4}" type="presParOf" srcId="{256AD7B3-76AE-40A6-B5C2-DA5EC6309DEB}" destId="{56555829-B5D9-4D90-9C96-9C5DFD15A5F6}" srcOrd="1" destOrd="0" presId="urn:microsoft.com/office/officeart/2005/8/layout/orgChart1"/>
    <dgm:cxn modelId="{FF7253E2-BEF3-4E01-9885-FD276AAD3853}" type="presParOf" srcId="{256AD7B3-76AE-40A6-B5C2-DA5EC6309DEB}" destId="{05FDA137-77E8-4D46-AD2D-79A1ABB4A14C}" srcOrd="2" destOrd="0" presId="urn:microsoft.com/office/officeart/2005/8/layout/orgChart1"/>
    <dgm:cxn modelId="{B7662255-2AA6-4A46-AD75-57F189B813A7}" type="presParOf" srcId="{05FDA137-77E8-4D46-AD2D-79A1ABB4A14C}" destId="{AAE7583F-F9A2-46FB-95D4-D985796D29C2}" srcOrd="0" destOrd="0" presId="urn:microsoft.com/office/officeart/2005/8/layout/orgChart1"/>
    <dgm:cxn modelId="{61CB5DCB-C62B-4AD0-95EA-A5B9DA30B531}" type="presParOf" srcId="{05FDA137-77E8-4D46-AD2D-79A1ABB4A14C}" destId="{EADB5915-23C6-4C2A-807E-833254A9ACCB}" srcOrd="1" destOrd="0" presId="urn:microsoft.com/office/officeart/2005/8/layout/orgChart1"/>
    <dgm:cxn modelId="{8E2414BD-8502-416A-A021-8280A3FB96B0}" type="presParOf" srcId="{EADB5915-23C6-4C2A-807E-833254A9ACCB}" destId="{628F4285-1322-421E-8CC0-D41536A6F4D8}" srcOrd="0" destOrd="0" presId="urn:microsoft.com/office/officeart/2005/8/layout/orgChart1"/>
    <dgm:cxn modelId="{2220C6D4-6D86-4E37-BB19-43DB1F3E630C}" type="presParOf" srcId="{628F4285-1322-421E-8CC0-D41536A6F4D8}" destId="{08FAF246-DFA7-45A0-9C3A-5FEFB2A53294}" srcOrd="0" destOrd="0" presId="urn:microsoft.com/office/officeart/2005/8/layout/orgChart1"/>
    <dgm:cxn modelId="{33AA18E0-E18A-4648-BC93-DCCEDFF575CA}" type="presParOf" srcId="{628F4285-1322-421E-8CC0-D41536A6F4D8}" destId="{2FFA4A89-79B2-49D4-82CD-ED722ACFECA2}" srcOrd="1" destOrd="0" presId="urn:microsoft.com/office/officeart/2005/8/layout/orgChart1"/>
    <dgm:cxn modelId="{7623C05F-B06D-47D5-BA8B-384B13052ACD}" type="presParOf" srcId="{EADB5915-23C6-4C2A-807E-833254A9ACCB}" destId="{EA3C1A8D-2E9C-4EE8-9D0C-1DF85C74FA6B}" srcOrd="1" destOrd="0" presId="urn:microsoft.com/office/officeart/2005/8/layout/orgChart1"/>
    <dgm:cxn modelId="{2CF9DC6C-70C7-495B-B24A-132B1044BE72}" type="presParOf" srcId="{EADB5915-23C6-4C2A-807E-833254A9ACCB}" destId="{C2A9A57C-9BDE-4691-A288-5892DC78662F}" srcOrd="2" destOrd="0" presId="urn:microsoft.com/office/officeart/2005/8/layout/orgChart1"/>
    <dgm:cxn modelId="{487A635F-B149-4F3C-9FC9-B3E57EE9AB87}" type="presParOf" srcId="{88DE2254-A199-44AD-B239-F53F5B7328B0}" destId="{46D778CA-4DDE-4E6E-B1A5-C9C34B41B184}" srcOrd="2" destOrd="0" presId="urn:microsoft.com/office/officeart/2005/8/layout/orgChart1"/>
    <dgm:cxn modelId="{907C852C-C433-40C8-9180-CC99F2C3BC1A}" type="presParOf" srcId="{46658924-7432-4488-9291-1F1049F45537}" destId="{AC4F588A-9F74-4A27-8394-D9AA21977BE1}" srcOrd="2" destOrd="0" presId="urn:microsoft.com/office/officeart/2005/8/layout/orgChart1"/>
    <dgm:cxn modelId="{B5E8FBBB-A946-4D5B-86AF-50BF92CA850B}" type="presParOf" srcId="{46658924-7432-4488-9291-1F1049F45537}" destId="{01C826F2-02BF-4E2F-AF1B-EEF630DC98B0}" srcOrd="3" destOrd="0" presId="urn:microsoft.com/office/officeart/2005/8/layout/orgChart1"/>
    <dgm:cxn modelId="{4A10CAEA-6657-4A61-9B5D-B64091FEF3E5}" type="presParOf" srcId="{01C826F2-02BF-4E2F-AF1B-EEF630DC98B0}" destId="{E84E0862-E656-4E04-ACC9-86F6FAB8734F}" srcOrd="0" destOrd="0" presId="urn:microsoft.com/office/officeart/2005/8/layout/orgChart1"/>
    <dgm:cxn modelId="{F405900E-97E9-43F4-BADB-C43BE7A51B0E}" type="presParOf" srcId="{E84E0862-E656-4E04-ACC9-86F6FAB8734F}" destId="{09E1D54E-7387-4032-8321-C30D15425147}" srcOrd="0" destOrd="0" presId="urn:microsoft.com/office/officeart/2005/8/layout/orgChart1"/>
    <dgm:cxn modelId="{70A37C81-4451-46E1-B733-2DDA482C8BF0}" type="presParOf" srcId="{E84E0862-E656-4E04-ACC9-86F6FAB8734F}" destId="{45267A69-91FB-45CC-BA1E-F9D55F3F1CCE}" srcOrd="1" destOrd="0" presId="urn:microsoft.com/office/officeart/2005/8/layout/orgChart1"/>
    <dgm:cxn modelId="{98108B09-CB2F-4969-BEC7-0AB8C69F55CD}" type="presParOf" srcId="{01C826F2-02BF-4E2F-AF1B-EEF630DC98B0}" destId="{7091B8AD-2837-42A0-865C-2AE82DB57600}" srcOrd="1" destOrd="0" presId="urn:microsoft.com/office/officeart/2005/8/layout/orgChart1"/>
    <dgm:cxn modelId="{52B61651-2D2A-40FE-B19B-D8A4CDA4713D}" type="presParOf" srcId="{01C826F2-02BF-4E2F-AF1B-EEF630DC98B0}" destId="{CE98C13E-27FB-45D7-A622-1A44898CAF14}" srcOrd="2" destOrd="0" presId="urn:microsoft.com/office/officeart/2005/8/layout/orgChart1"/>
    <dgm:cxn modelId="{C0AA1B7A-BB70-4C28-8EB0-D31B8034C30E}" type="presParOf" srcId="{CE98C13E-27FB-45D7-A622-1A44898CAF14}" destId="{23AD960D-39BA-426B-A884-F28AEDCA03C3}" srcOrd="0" destOrd="0" presId="urn:microsoft.com/office/officeart/2005/8/layout/orgChart1"/>
    <dgm:cxn modelId="{236A8756-B2C3-450E-A9C0-BDCDF95B1951}" type="presParOf" srcId="{CE98C13E-27FB-45D7-A622-1A44898CAF14}" destId="{A9ABA1E4-4020-4992-9DDB-D5FBEF9FEC9B}" srcOrd="1" destOrd="0" presId="urn:microsoft.com/office/officeart/2005/8/layout/orgChart1"/>
    <dgm:cxn modelId="{9B477E19-2BB3-4FD7-8245-54D8017D4162}" type="presParOf" srcId="{A9ABA1E4-4020-4992-9DDB-D5FBEF9FEC9B}" destId="{AB10A16B-8700-4D0C-BE8C-7AC293AF1E8F}" srcOrd="0" destOrd="0" presId="urn:microsoft.com/office/officeart/2005/8/layout/orgChart1"/>
    <dgm:cxn modelId="{ADAA5127-5FE0-4176-BA70-312C762E3EB6}" type="presParOf" srcId="{AB10A16B-8700-4D0C-BE8C-7AC293AF1E8F}" destId="{8264A80D-A5A4-4C1F-A28E-DFEF77E3F6A6}" srcOrd="0" destOrd="0" presId="urn:microsoft.com/office/officeart/2005/8/layout/orgChart1"/>
    <dgm:cxn modelId="{35364F0E-6111-4205-AFD2-9F6D500180E7}" type="presParOf" srcId="{AB10A16B-8700-4D0C-BE8C-7AC293AF1E8F}" destId="{6B4BD56F-EADC-4CF9-B065-10852C418064}" srcOrd="1" destOrd="0" presId="urn:microsoft.com/office/officeart/2005/8/layout/orgChart1"/>
    <dgm:cxn modelId="{F99F93CE-36DC-4B36-A2B0-B20E2252E113}" type="presParOf" srcId="{A9ABA1E4-4020-4992-9DDB-D5FBEF9FEC9B}" destId="{803933C4-0F17-496C-BF1D-E2F8A532A54A}" srcOrd="1" destOrd="0" presId="urn:microsoft.com/office/officeart/2005/8/layout/orgChart1"/>
    <dgm:cxn modelId="{DA3FD75B-47E6-461D-9C1F-51A1F51AE5BB}" type="presParOf" srcId="{A9ABA1E4-4020-4992-9DDB-D5FBEF9FEC9B}" destId="{2B76A077-0282-4850-9316-6B89E667370D}" srcOrd="2" destOrd="0" presId="urn:microsoft.com/office/officeart/2005/8/layout/orgChart1"/>
    <dgm:cxn modelId="{8C336E58-2ADB-4A2D-84BD-2FF57BC9E0A8}" type="presParOf" srcId="{544A08BC-6AE5-4E71-9E83-9459CE7336BA}" destId="{640DEFAB-1465-4FA8-99FE-BC212ABDBD64}" srcOrd="2" destOrd="0" presId="urn:microsoft.com/office/officeart/2005/8/layout/orgChart1"/>
    <dgm:cxn modelId="{8DD3E6FE-E957-483E-B46F-5F37B3E2DCB2}" type="presParOf" srcId="{BCB641B4-552A-4276-B1AB-6E8DB666F26C}" destId="{6006FB33-9ECB-4892-85CE-617C29F2B3B9}" srcOrd="2" destOrd="0" presId="urn:microsoft.com/office/officeart/2005/8/layout/orgChart1"/>
    <dgm:cxn modelId="{108D8613-A16F-4AA3-AB52-7A9366824F9E}"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99E4F1-4F87-412A-8AF4-76E54633C194}"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r>
            <a:rPr lang="fa-IR" sz="1800" dirty="0" smtClean="0">
              <a:cs typeface="B Nazanin" panose="00000400000000000000" pitchFamily="2" charset="-78"/>
            </a:rPr>
            <a:t>عدم مصرف 5 وعده میوه؛ </a:t>
          </a:r>
          <a:r>
            <a:rPr lang="fa-IR" sz="1800" b="1" dirty="0" smtClean="0">
              <a:solidFill>
                <a:srgbClr val="FFFF00"/>
              </a:solidFill>
              <a:cs typeface="B Nazanin" panose="00000400000000000000" pitchFamily="2" charset="-78"/>
            </a:rPr>
            <a:t>90%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r>
            <a:rPr lang="fa-IR" sz="1800" dirty="0" smtClean="0">
              <a:cs typeface="B Nazanin" panose="00000400000000000000" pitchFamily="2" charset="-78"/>
            </a:rPr>
            <a:t>فعالیت بدنی کم؛ </a:t>
          </a:r>
          <a:r>
            <a:rPr lang="fa-IR" sz="1800" b="1" dirty="0" smtClean="0">
              <a:solidFill>
                <a:srgbClr val="FFFF00"/>
              </a:solidFill>
              <a:cs typeface="B Nazanin" panose="00000400000000000000" pitchFamily="2" charset="-78"/>
            </a:rPr>
            <a:t>40%</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افزایش وزن؛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r>
            <a:rPr lang="fa-IR" sz="1800" dirty="0" smtClean="0">
              <a:cs typeface="B Nazanin" panose="00000400000000000000" pitchFamily="2" charset="-78"/>
            </a:rPr>
            <a:t>کلسترول بالا؛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756069EE-9B3B-4A2C-937E-99B716A51359}" type="presOf" srcId="{5F9D2524-FB8C-481A-A635-D3E56B59C4E5}" destId="{05A2F923-E5F7-4923-8414-C26BF5C9EF43}" srcOrd="0" destOrd="0" presId="urn:microsoft.com/office/officeart/2005/8/layout/vList3#1"/>
    <dgm:cxn modelId="{CAE47882-4742-40B6-8AF9-3717679EC6C1}" srcId="{1599E4F1-4F87-412A-8AF4-76E54633C194}" destId="{2A5476DD-3DEF-4A24-B063-7B7C51286F4E}" srcOrd="0" destOrd="0" parTransId="{BD5DA25F-E5CE-4AE7-B98B-BE730694C96B}" sibTransId="{D35073FA-4FDD-432F-8937-6DF6517AC6E9}"/>
    <dgm:cxn modelId="{F018C81B-6350-4EA4-A944-21F27FA65D12}" type="presOf" srcId="{2A5476DD-3DEF-4A24-B063-7B7C51286F4E}" destId="{A686F1FD-0E26-43AE-BA5F-FD734A162FFF}" srcOrd="0" destOrd="0" presId="urn:microsoft.com/office/officeart/2005/8/layout/vList3#1"/>
    <dgm:cxn modelId="{60776CB9-5DD6-4EE4-9C84-23ADD61A55A6}" srcId="{1599E4F1-4F87-412A-8AF4-76E54633C194}" destId="{5F9D2524-FB8C-481A-A635-D3E56B59C4E5}" srcOrd="1" destOrd="0" parTransId="{805C78F0-C12A-4708-8231-0CAAA3A6EF29}" sibTransId="{E22445CB-40A9-4AE8-B63C-856856B3798C}"/>
    <dgm:cxn modelId="{CA1EFA5D-786F-4A9E-8D23-C4898A045891}" type="presOf" srcId="{1599E4F1-4F87-412A-8AF4-76E54633C194}" destId="{4FD0ACE1-82AC-47AB-B64F-32390B52E4CF}" srcOrd="0" destOrd="0" presId="urn:microsoft.com/office/officeart/2005/8/layout/vList3#1"/>
    <dgm:cxn modelId="{BC0432D2-0AAF-460E-90A9-119CE1A1CB6F}" type="presOf" srcId="{2A2F9923-D8C4-4CE2-BAAD-DAB7789772D3}" destId="{EF726F98-87B8-4E84-BA48-43A4FB69F872}" srcOrd="0" destOrd="0" presId="urn:microsoft.com/office/officeart/2005/8/layout/vList3#1"/>
    <dgm:cxn modelId="{30414FA2-E05F-493E-925D-DABAB548A575}" srcId="{1599E4F1-4F87-412A-8AF4-76E54633C194}" destId="{2A2F9923-D8C4-4CE2-BAAD-DAB7789772D3}" srcOrd="3" destOrd="0" parTransId="{DA02DD8F-CA09-4601-88C5-B660065E7A59}" sibTransId="{E79016FB-5C8F-4D44-B108-54653E276905}"/>
    <dgm:cxn modelId="{C04E2A8A-A3FD-40EC-8DFA-A1D8DFF54A44}" type="presOf" srcId="{13EA7DCE-F512-4086-BFF5-313C058BAF95}" destId="{F47BD155-B238-4100-A05C-F3AD165BF3A3}" srcOrd="0" destOrd="0" presId="urn:microsoft.com/office/officeart/2005/8/layout/vList3#1"/>
    <dgm:cxn modelId="{B70F3114-ACE0-474F-A822-A7A3D91F9ABA}" srcId="{1599E4F1-4F87-412A-8AF4-76E54633C194}" destId="{13EA7DCE-F512-4086-BFF5-313C058BAF95}" srcOrd="2" destOrd="0" parTransId="{EE9FD0FD-A6C6-4B35-A71E-84966FF47EEC}" sibTransId="{721D9BB6-2FDB-48CD-AD66-00807F644FDD}"/>
    <dgm:cxn modelId="{10386F3A-768C-443E-8361-FB33B9D4134F}" type="presParOf" srcId="{4FD0ACE1-82AC-47AB-B64F-32390B52E4CF}" destId="{1F498EB1-3379-4658-B48A-112A7138BB99}" srcOrd="0" destOrd="0" presId="urn:microsoft.com/office/officeart/2005/8/layout/vList3#1"/>
    <dgm:cxn modelId="{833C2910-2014-44C2-B4E4-F811D96B3C55}" type="presParOf" srcId="{1F498EB1-3379-4658-B48A-112A7138BB99}" destId="{BE399EC6-E7C2-45F2-860B-3B7ADF4DE3B1}" srcOrd="0" destOrd="0" presId="urn:microsoft.com/office/officeart/2005/8/layout/vList3#1"/>
    <dgm:cxn modelId="{1DFB6856-C7BC-4237-9930-71487404EDFC}" type="presParOf" srcId="{1F498EB1-3379-4658-B48A-112A7138BB99}" destId="{A686F1FD-0E26-43AE-BA5F-FD734A162FFF}" srcOrd="1" destOrd="0" presId="urn:microsoft.com/office/officeart/2005/8/layout/vList3#1"/>
    <dgm:cxn modelId="{EB37C2D6-0741-48AF-BF52-CE55DC630836}" type="presParOf" srcId="{4FD0ACE1-82AC-47AB-B64F-32390B52E4CF}" destId="{751347E3-0C7C-4288-ADF2-61AC28B2622C}" srcOrd="1" destOrd="0" presId="urn:microsoft.com/office/officeart/2005/8/layout/vList3#1"/>
    <dgm:cxn modelId="{5A8C1013-1AE3-447C-BF30-0741621A0CF4}" type="presParOf" srcId="{4FD0ACE1-82AC-47AB-B64F-32390B52E4CF}" destId="{A30758FB-3566-4993-BCE7-98F93D4E50B2}" srcOrd="2" destOrd="0" presId="urn:microsoft.com/office/officeart/2005/8/layout/vList3#1"/>
    <dgm:cxn modelId="{61AC3C82-2086-4015-B1A0-66D3A0D9A575}" type="presParOf" srcId="{A30758FB-3566-4993-BCE7-98F93D4E50B2}" destId="{EBFE8FEC-E520-46F1-8444-E7BF8A705AD2}" srcOrd="0" destOrd="0" presId="urn:microsoft.com/office/officeart/2005/8/layout/vList3#1"/>
    <dgm:cxn modelId="{F81C9DFC-E3F1-46A9-AE0A-3C41C77DFC84}" type="presParOf" srcId="{A30758FB-3566-4993-BCE7-98F93D4E50B2}" destId="{05A2F923-E5F7-4923-8414-C26BF5C9EF43}" srcOrd="1" destOrd="0" presId="urn:microsoft.com/office/officeart/2005/8/layout/vList3#1"/>
    <dgm:cxn modelId="{7B992FDF-D196-4088-8718-909126DE8EF0}" type="presParOf" srcId="{4FD0ACE1-82AC-47AB-B64F-32390B52E4CF}" destId="{80F4ADAA-A226-44CC-87C4-5142FC9A5C07}" srcOrd="3" destOrd="0" presId="urn:microsoft.com/office/officeart/2005/8/layout/vList3#1"/>
    <dgm:cxn modelId="{C4CBE0BD-D948-4492-9D2E-CF798C998A1B}" type="presParOf" srcId="{4FD0ACE1-82AC-47AB-B64F-32390B52E4CF}" destId="{984B4A56-7305-4FAE-A22D-2D7216600C63}" srcOrd="4" destOrd="0" presId="urn:microsoft.com/office/officeart/2005/8/layout/vList3#1"/>
    <dgm:cxn modelId="{15D0946F-BD13-403D-8F37-6C35CD61AC4A}" type="presParOf" srcId="{984B4A56-7305-4FAE-A22D-2D7216600C63}" destId="{79D6528C-3FCE-48B4-8C01-8C9DF5BE620B}" srcOrd="0" destOrd="0" presId="urn:microsoft.com/office/officeart/2005/8/layout/vList3#1"/>
    <dgm:cxn modelId="{E6231839-4B0A-453D-B1AA-BF1E2191D8AE}" type="presParOf" srcId="{984B4A56-7305-4FAE-A22D-2D7216600C63}" destId="{F47BD155-B238-4100-A05C-F3AD165BF3A3}" srcOrd="1" destOrd="0" presId="urn:microsoft.com/office/officeart/2005/8/layout/vList3#1"/>
    <dgm:cxn modelId="{EF956694-FD9B-4D6B-A43B-9FB47E4E65B2}" type="presParOf" srcId="{4FD0ACE1-82AC-47AB-B64F-32390B52E4CF}" destId="{6DE4F16A-7637-406C-BC9B-F9EB3E012684}" srcOrd="5" destOrd="0" presId="urn:microsoft.com/office/officeart/2005/8/layout/vList3#1"/>
    <dgm:cxn modelId="{19F84D22-F783-4288-95BA-94038C58D8D1}" type="presParOf" srcId="{4FD0ACE1-82AC-47AB-B64F-32390B52E4CF}" destId="{348102E1-6FA8-4103-87C5-552E0682A5B9}" srcOrd="6" destOrd="0" presId="urn:microsoft.com/office/officeart/2005/8/layout/vList3#1"/>
    <dgm:cxn modelId="{BB5A9F0A-F80E-4558-94DD-B9384869A99F}" type="presParOf" srcId="{348102E1-6FA8-4103-87C5-552E0682A5B9}" destId="{4674AAB8-5AA0-4262-8A4D-49576A63C22B}" srcOrd="0" destOrd="0" presId="urn:microsoft.com/office/officeart/2005/8/layout/vList3#1"/>
    <dgm:cxn modelId="{CB7C1C8B-BD9C-416C-9F07-617372CFB69B}" type="presParOf" srcId="{348102E1-6FA8-4103-87C5-552E0682A5B9}" destId="{EF726F98-87B8-4E84-BA48-43A4FB69F872}" srcOrd="1" destOrd="0" presId="urn:microsoft.com/office/officeart/2005/8/layout/vList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99E4F1-4F87-412A-8AF4-76E54633C194}" type="doc">
      <dgm:prSet loTypeId="urn:microsoft.com/office/officeart/2005/8/layout/vList3#2"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pPr rtl="1"/>
          <a:r>
            <a:rPr lang="fa-IR" sz="1800" dirty="0" smtClean="0">
              <a:cs typeface="B Nazanin" panose="00000400000000000000" pitchFamily="2" charset="-78"/>
            </a:rPr>
            <a:t>میزان مصرف انرژی</a:t>
          </a:r>
          <a:r>
            <a:rPr lang="en-US" sz="1800" dirty="0" smtClean="0">
              <a:cs typeface="B Nazanin" panose="00000400000000000000" pitchFamily="2" charset="-78"/>
            </a:rPr>
            <a:t> </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2800 کیلوگرم</a:t>
          </a:r>
          <a:r>
            <a:rPr lang="fa-IR" sz="1800" dirty="0" smtClean="0">
              <a:cs typeface="B Nazanin" panose="00000400000000000000" pitchFamily="2" charset="-78"/>
            </a:rPr>
            <a:t> (در برابر 1900)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pPr rtl="1"/>
          <a:r>
            <a:rPr lang="fa-IR" sz="1800" dirty="0" smtClean="0">
              <a:cs typeface="B Nazanin" panose="00000400000000000000" pitchFamily="2" charset="-78"/>
            </a:rPr>
            <a:t>سرانه تولید گاز </a:t>
          </a:r>
          <a:r>
            <a:rPr lang="en-US" sz="1800" dirty="0" smtClean="0">
              <a:cs typeface="B Nazanin" panose="00000400000000000000" pitchFamily="2" charset="-78"/>
            </a:rPr>
            <a:t>Co2</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7 تن </a:t>
          </a:r>
          <a:r>
            <a:rPr lang="fa-IR" sz="1800" dirty="0" smtClean="0">
              <a:cs typeface="B Nazanin" panose="00000400000000000000" pitchFamily="2" charset="-78"/>
            </a:rPr>
            <a:t>(در برابر 4/6)</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ذرات معلق؛</a:t>
          </a:r>
        </a:p>
        <a:p>
          <a:r>
            <a:rPr lang="fa-IR" sz="1800" dirty="0" smtClean="0">
              <a:solidFill>
                <a:srgbClr val="FFFF00"/>
              </a:solidFill>
              <a:cs typeface="B Nazanin" panose="00000400000000000000" pitchFamily="2" charset="-78"/>
            </a:rPr>
            <a:t>115 میکروگرم </a:t>
          </a:r>
          <a:r>
            <a:rPr lang="fa-IR" sz="1800" dirty="0" smtClean="0">
              <a:cs typeface="B Nazanin" panose="00000400000000000000" pitchFamily="2" charset="-78"/>
            </a:rPr>
            <a:t>(در برابر 60) </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CAE47882-4742-40B6-8AF9-3717679EC6C1}" srcId="{1599E4F1-4F87-412A-8AF4-76E54633C194}" destId="{2A5476DD-3DEF-4A24-B063-7B7C51286F4E}" srcOrd="0" destOrd="0" parTransId="{BD5DA25F-E5CE-4AE7-B98B-BE730694C96B}" sibTransId="{D35073FA-4FDD-432F-8937-6DF6517AC6E9}"/>
    <dgm:cxn modelId="{30414FA2-E05F-493E-925D-DABAB548A575}" srcId="{1599E4F1-4F87-412A-8AF4-76E54633C194}" destId="{2A2F9923-D8C4-4CE2-BAAD-DAB7789772D3}" srcOrd="3" destOrd="0" parTransId="{DA02DD8F-CA09-4601-88C5-B660065E7A59}" sibTransId="{E79016FB-5C8F-4D44-B108-54653E276905}"/>
    <dgm:cxn modelId="{60776CB9-5DD6-4EE4-9C84-23ADD61A55A6}" srcId="{1599E4F1-4F87-412A-8AF4-76E54633C194}" destId="{5F9D2524-FB8C-481A-A635-D3E56B59C4E5}" srcOrd="1" destOrd="0" parTransId="{805C78F0-C12A-4708-8231-0CAAA3A6EF29}" sibTransId="{E22445CB-40A9-4AE8-B63C-856856B3798C}"/>
    <dgm:cxn modelId="{B70F3114-ACE0-474F-A822-A7A3D91F9ABA}" srcId="{1599E4F1-4F87-412A-8AF4-76E54633C194}" destId="{13EA7DCE-F512-4086-BFF5-313C058BAF95}" srcOrd="2" destOrd="0" parTransId="{EE9FD0FD-A6C6-4B35-A71E-84966FF47EEC}" sibTransId="{721D9BB6-2FDB-48CD-AD66-00807F644FDD}"/>
    <dgm:cxn modelId="{188BA2CA-580D-4C9D-B8EF-514EA0113EED}" type="presOf" srcId="{1599E4F1-4F87-412A-8AF4-76E54633C194}" destId="{4FD0ACE1-82AC-47AB-B64F-32390B52E4CF}" srcOrd="0" destOrd="0" presId="urn:microsoft.com/office/officeart/2005/8/layout/vList3#2"/>
    <dgm:cxn modelId="{04E8516F-51F2-4646-83D8-57B915D03D4D}" type="presOf" srcId="{2A5476DD-3DEF-4A24-B063-7B7C51286F4E}" destId="{A686F1FD-0E26-43AE-BA5F-FD734A162FFF}" srcOrd="0" destOrd="0" presId="urn:microsoft.com/office/officeart/2005/8/layout/vList3#2"/>
    <dgm:cxn modelId="{81EC1BD9-8331-48C5-8C9D-35338B5DE150}" type="presOf" srcId="{5F9D2524-FB8C-481A-A635-D3E56B59C4E5}" destId="{05A2F923-E5F7-4923-8414-C26BF5C9EF43}" srcOrd="0" destOrd="0" presId="urn:microsoft.com/office/officeart/2005/8/layout/vList3#2"/>
    <dgm:cxn modelId="{DCF4947C-1D8E-47DE-A966-B1CD34DBD06E}" type="presOf" srcId="{2A2F9923-D8C4-4CE2-BAAD-DAB7789772D3}" destId="{EF726F98-87B8-4E84-BA48-43A4FB69F872}" srcOrd="0" destOrd="0" presId="urn:microsoft.com/office/officeart/2005/8/layout/vList3#2"/>
    <dgm:cxn modelId="{76A0626D-CA75-48F4-A3D8-F7A3A1BAC670}" type="presOf" srcId="{13EA7DCE-F512-4086-BFF5-313C058BAF95}" destId="{F47BD155-B238-4100-A05C-F3AD165BF3A3}" srcOrd="0" destOrd="0" presId="urn:microsoft.com/office/officeart/2005/8/layout/vList3#2"/>
    <dgm:cxn modelId="{03888C6E-B615-4F64-AD23-4B2F915C42E8}" type="presParOf" srcId="{4FD0ACE1-82AC-47AB-B64F-32390B52E4CF}" destId="{1F498EB1-3379-4658-B48A-112A7138BB99}" srcOrd="0" destOrd="0" presId="urn:microsoft.com/office/officeart/2005/8/layout/vList3#2"/>
    <dgm:cxn modelId="{014A4214-DC06-46B9-9D13-A73F02E9F411}" type="presParOf" srcId="{1F498EB1-3379-4658-B48A-112A7138BB99}" destId="{BE399EC6-E7C2-45F2-860B-3B7ADF4DE3B1}" srcOrd="0" destOrd="0" presId="urn:microsoft.com/office/officeart/2005/8/layout/vList3#2"/>
    <dgm:cxn modelId="{79953365-CF1A-45D6-B494-BC2BE5F51D6E}" type="presParOf" srcId="{1F498EB1-3379-4658-B48A-112A7138BB99}" destId="{A686F1FD-0E26-43AE-BA5F-FD734A162FFF}" srcOrd="1" destOrd="0" presId="urn:microsoft.com/office/officeart/2005/8/layout/vList3#2"/>
    <dgm:cxn modelId="{B4A594B7-BF3F-49E4-935E-89E0283D8EAC}" type="presParOf" srcId="{4FD0ACE1-82AC-47AB-B64F-32390B52E4CF}" destId="{751347E3-0C7C-4288-ADF2-61AC28B2622C}" srcOrd="1" destOrd="0" presId="urn:microsoft.com/office/officeart/2005/8/layout/vList3#2"/>
    <dgm:cxn modelId="{765D5859-E532-4CAE-800A-8861C792EFC5}" type="presParOf" srcId="{4FD0ACE1-82AC-47AB-B64F-32390B52E4CF}" destId="{A30758FB-3566-4993-BCE7-98F93D4E50B2}" srcOrd="2" destOrd="0" presId="urn:microsoft.com/office/officeart/2005/8/layout/vList3#2"/>
    <dgm:cxn modelId="{DB8FBB2D-A53B-48FC-9962-539E4D3FD30C}" type="presParOf" srcId="{A30758FB-3566-4993-BCE7-98F93D4E50B2}" destId="{EBFE8FEC-E520-46F1-8444-E7BF8A705AD2}" srcOrd="0" destOrd="0" presId="urn:microsoft.com/office/officeart/2005/8/layout/vList3#2"/>
    <dgm:cxn modelId="{82D0691B-5C1E-42F9-99D1-408604DEF8E9}" type="presParOf" srcId="{A30758FB-3566-4993-BCE7-98F93D4E50B2}" destId="{05A2F923-E5F7-4923-8414-C26BF5C9EF43}" srcOrd="1" destOrd="0" presId="urn:microsoft.com/office/officeart/2005/8/layout/vList3#2"/>
    <dgm:cxn modelId="{0C3C8034-59A8-42B8-A502-C67A79AE358C}" type="presParOf" srcId="{4FD0ACE1-82AC-47AB-B64F-32390B52E4CF}" destId="{80F4ADAA-A226-44CC-87C4-5142FC9A5C07}" srcOrd="3" destOrd="0" presId="urn:microsoft.com/office/officeart/2005/8/layout/vList3#2"/>
    <dgm:cxn modelId="{0FF34BEB-8D3C-4CCB-BA03-4252CD87F26B}" type="presParOf" srcId="{4FD0ACE1-82AC-47AB-B64F-32390B52E4CF}" destId="{984B4A56-7305-4FAE-A22D-2D7216600C63}" srcOrd="4" destOrd="0" presId="urn:microsoft.com/office/officeart/2005/8/layout/vList3#2"/>
    <dgm:cxn modelId="{F35BDEE5-8655-46CB-AB03-51A725E1681A}" type="presParOf" srcId="{984B4A56-7305-4FAE-A22D-2D7216600C63}" destId="{79D6528C-3FCE-48B4-8C01-8C9DF5BE620B}" srcOrd="0" destOrd="0" presId="urn:microsoft.com/office/officeart/2005/8/layout/vList3#2"/>
    <dgm:cxn modelId="{9C0414BF-1E50-4287-9ADC-EFDA0B063A51}" type="presParOf" srcId="{984B4A56-7305-4FAE-A22D-2D7216600C63}" destId="{F47BD155-B238-4100-A05C-F3AD165BF3A3}" srcOrd="1" destOrd="0" presId="urn:microsoft.com/office/officeart/2005/8/layout/vList3#2"/>
    <dgm:cxn modelId="{0A30D8A5-FF03-44BD-BCDC-68F874A9464D}" type="presParOf" srcId="{4FD0ACE1-82AC-47AB-B64F-32390B52E4CF}" destId="{6DE4F16A-7637-406C-BC9B-F9EB3E012684}" srcOrd="5" destOrd="0" presId="urn:microsoft.com/office/officeart/2005/8/layout/vList3#2"/>
    <dgm:cxn modelId="{AC84646A-6DD2-491E-904C-1B0BEF07697F}" type="presParOf" srcId="{4FD0ACE1-82AC-47AB-B64F-32390B52E4CF}" destId="{348102E1-6FA8-4103-87C5-552E0682A5B9}" srcOrd="6" destOrd="0" presId="urn:microsoft.com/office/officeart/2005/8/layout/vList3#2"/>
    <dgm:cxn modelId="{7DE93DA1-85B7-4354-B009-22B0C4201475}" type="presParOf" srcId="{348102E1-6FA8-4103-87C5-552E0682A5B9}" destId="{4674AAB8-5AA0-4262-8A4D-49576A63C22B}" srcOrd="0" destOrd="0" presId="urn:microsoft.com/office/officeart/2005/8/layout/vList3#2"/>
    <dgm:cxn modelId="{53952725-8C10-4B4C-B09F-E5B8E2C4EEE3}" type="presParOf" srcId="{348102E1-6FA8-4103-87C5-552E0682A5B9}" destId="{EF726F98-87B8-4E84-BA48-43A4FB69F872}" srcOrd="1" destOrd="0" presId="urn:microsoft.com/office/officeart/2005/8/layout/vList3#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D60368B-89E0-4AA4-848E-2B29F581FD37}" type="doc">
      <dgm:prSet loTypeId="urn:microsoft.com/office/officeart/2005/8/layout/orgChart1" loCatId="hierarchy" qsTypeId="urn:microsoft.com/office/officeart/2005/8/quickstyle/simple3" qsCatId="simple" csTypeId="urn:microsoft.com/office/officeart/2005/8/colors/colorful1" csCatId="colorful" phldr="1"/>
      <dgm:spPr/>
      <dgm:t>
        <a:bodyPr/>
        <a:lstStyle/>
        <a:p>
          <a:endParaRPr lang="en-US"/>
        </a:p>
      </dgm:t>
    </dgm:pt>
    <dgm:pt modelId="{08C170B8-5B08-4C18-9D6C-36EC146C1F01}">
      <dgm:prSet phldrT="[Text]" custT="1"/>
      <dgm:spPr/>
      <dgm:t>
        <a:bodyPr/>
        <a:lstStyle/>
        <a:p>
          <a:r>
            <a:rPr lang="fa-IR" sz="2000" b="1" dirty="0" smtClean="0">
              <a:solidFill>
                <a:schemeClr val="bg1"/>
              </a:solidFill>
              <a:cs typeface="B Nazanin" panose="00000400000000000000" pitchFamily="2" charset="-78"/>
            </a:rPr>
            <a:t>آیا علایم مشکوک سرطان وجود دارد؟</a:t>
          </a:r>
          <a:endParaRPr lang="en-US" sz="2000" b="1" dirty="0" smtClean="0">
            <a:solidFill>
              <a:schemeClr val="bg1"/>
            </a:solidFill>
            <a:cs typeface="B Nazanin" panose="00000400000000000000" pitchFamily="2" charset="-78"/>
          </a:endParaRPr>
        </a:p>
        <a:p>
          <a:r>
            <a:rPr lang="en-US" sz="1500" dirty="0" smtClean="0">
              <a:solidFill>
                <a:schemeClr val="bg1"/>
              </a:solidFill>
              <a:cs typeface="B Nazanin" panose="00000400000000000000" pitchFamily="2" charset="-78"/>
            </a:rPr>
            <a:t>(</a:t>
          </a:r>
          <a:r>
            <a:rPr lang="fa-IR" sz="1500" dirty="0" smtClean="0">
              <a:solidFill>
                <a:schemeClr val="bg1"/>
              </a:solidFill>
              <a:cs typeface="B Nazanin" panose="00000400000000000000" pitchFamily="2" charset="-78"/>
            </a:rPr>
            <a:t>پستان / دهانه رحم / روده بزرگ</a:t>
          </a:r>
          <a:r>
            <a:rPr lang="en-US" sz="1500" dirty="0" smtClean="0">
              <a:solidFill>
                <a:schemeClr val="bg1"/>
              </a:solidFill>
              <a:cs typeface="B Nazanin" panose="00000400000000000000" pitchFamily="2" charset="-78"/>
            </a:rPr>
            <a:t>)</a:t>
          </a:r>
          <a:endParaRPr lang="en-US" sz="1500" dirty="0">
            <a:solidFill>
              <a:schemeClr val="bg1"/>
            </a:solidFill>
            <a:cs typeface="B Nazanin" panose="00000400000000000000" pitchFamily="2" charset="-78"/>
          </a:endParaRPr>
        </a:p>
      </dgm:t>
    </dgm:pt>
    <dgm:pt modelId="{C07C462D-57D2-4EE9-BB53-B1F8E278C6C5}" type="parTrans" cxnId="{2301EF0C-105C-4E2A-8CE4-82E183D395D7}">
      <dgm:prSet/>
      <dgm:spPr/>
      <dgm:t>
        <a:bodyPr/>
        <a:lstStyle/>
        <a:p>
          <a:endParaRPr lang="en-US"/>
        </a:p>
      </dgm:t>
    </dgm:pt>
    <dgm:pt modelId="{A8733CFE-A946-4D3F-B167-780FF80BE57E}" type="sibTrans" cxnId="{2301EF0C-105C-4E2A-8CE4-82E183D395D7}">
      <dgm:prSet/>
      <dgm:spPr/>
      <dgm:t>
        <a:bodyPr/>
        <a:lstStyle/>
        <a:p>
          <a:endParaRPr lang="en-US"/>
        </a:p>
      </dgm:t>
    </dgm:pt>
    <dgm:pt modelId="{01D44492-2C9A-47C6-974C-055D5C3BDD3E}" type="asst">
      <dgm:prSet phldrT="[Text]" custT="1"/>
      <dgm:spPr/>
      <dgm:t>
        <a:bodyPr/>
        <a:lstStyle/>
        <a:p>
          <a:r>
            <a:rPr lang="fa-IR" sz="1600" b="1" dirty="0" smtClean="0">
              <a:solidFill>
                <a:schemeClr val="bg1"/>
              </a:solidFill>
              <a:cs typeface="B Nazanin" panose="00000400000000000000" pitchFamily="2" charset="-78"/>
            </a:rPr>
            <a:t>بله</a:t>
          </a:r>
          <a:endParaRPr lang="en-US" sz="1600" dirty="0">
            <a:solidFill>
              <a:schemeClr val="bg1"/>
            </a:solidFill>
            <a:cs typeface="B Nazanin" panose="00000400000000000000" pitchFamily="2" charset="-78"/>
          </a:endParaRPr>
        </a:p>
      </dgm:t>
    </dgm:pt>
    <dgm:pt modelId="{8E0A5201-6EB5-4188-961C-30F8B6A7BDA8}" type="parTrans" cxnId="{8750B0F1-2852-4756-9373-7F6AA6C9D1D9}">
      <dgm:prSet/>
      <dgm:spPr/>
      <dgm:t>
        <a:bodyPr/>
        <a:lstStyle/>
        <a:p>
          <a:endParaRPr lang="en-US"/>
        </a:p>
      </dgm:t>
    </dgm:pt>
    <dgm:pt modelId="{DFD52B24-4B46-4F1F-950A-6C8681831037}" type="sibTrans" cxnId="{8750B0F1-2852-4756-9373-7F6AA6C9D1D9}">
      <dgm:prSet/>
      <dgm:spPr/>
      <dgm:t>
        <a:bodyPr/>
        <a:lstStyle/>
        <a:p>
          <a:endParaRPr lang="en-US"/>
        </a:p>
      </dgm:t>
    </dgm:pt>
    <dgm:pt modelId="{32C11BBA-C3B9-48C8-8347-CCC3422E1650}">
      <dgm:prSet phldrT="[Text]"/>
      <dgm:spPr/>
      <dgm:t>
        <a:bodyPr/>
        <a:lstStyle/>
        <a:p>
          <a:r>
            <a:rPr lang="fa-IR" b="1" dirty="0" smtClean="0">
              <a:solidFill>
                <a:schemeClr val="bg1"/>
              </a:solidFill>
              <a:cs typeface="B Nazanin" panose="00000400000000000000" pitchFamily="2" charset="-78"/>
            </a:rPr>
            <a:t>خیر</a:t>
          </a:r>
          <a:endParaRPr lang="en-US" b="1" dirty="0">
            <a:solidFill>
              <a:schemeClr val="bg1"/>
            </a:solidFill>
            <a:cs typeface="B Nazanin" panose="00000400000000000000" pitchFamily="2" charset="-78"/>
          </a:endParaRPr>
        </a:p>
      </dgm:t>
    </dgm:pt>
    <dgm:pt modelId="{EB713773-7FE0-4692-8623-B6159EB1814F}" type="parTrans" cxnId="{14632EFF-4AF9-4943-8676-AD2468ABAC03}">
      <dgm:prSet/>
      <dgm:spPr/>
      <dgm:t>
        <a:bodyPr/>
        <a:lstStyle/>
        <a:p>
          <a:endParaRPr lang="en-US"/>
        </a:p>
      </dgm:t>
    </dgm:pt>
    <dgm:pt modelId="{E8AB04CD-238C-4903-AAFF-D8F6CECEF5FA}" type="sibTrans" cxnId="{14632EFF-4AF9-4943-8676-AD2468ABAC03}">
      <dgm:prSet/>
      <dgm:spPr/>
      <dgm:t>
        <a:bodyPr/>
        <a:lstStyle/>
        <a:p>
          <a:endParaRPr lang="en-US"/>
        </a:p>
      </dgm:t>
    </dgm:pt>
    <dgm:pt modelId="{162DD438-053A-478E-86FE-C4F0E48028AB}" type="asst">
      <dgm:prSet/>
      <dgm:spPr/>
      <dgm:t>
        <a:bodyPr/>
        <a:lstStyle/>
        <a:p>
          <a:r>
            <a:rPr lang="fa-IR" dirty="0" smtClean="0">
              <a:solidFill>
                <a:schemeClr val="bg1"/>
              </a:solidFill>
              <a:cs typeface="B Nazanin" panose="00000400000000000000" pitchFamily="2" charset="-78"/>
            </a:rPr>
            <a:t>ارجاع به سطح دو</a:t>
          </a:r>
          <a:endParaRPr lang="en-US" dirty="0">
            <a:solidFill>
              <a:schemeClr val="bg1"/>
            </a:solidFill>
            <a:cs typeface="B Nazanin" panose="00000400000000000000" pitchFamily="2" charset="-78"/>
          </a:endParaRPr>
        </a:p>
      </dgm:t>
    </dgm:pt>
    <dgm:pt modelId="{ABA35EB2-89BC-48E6-9006-335A053F24F8}" type="parTrans" cxnId="{983DE204-7391-43F4-A133-C722316C12F1}">
      <dgm:prSet/>
      <dgm:spPr/>
      <dgm:t>
        <a:bodyPr/>
        <a:lstStyle/>
        <a:p>
          <a:endParaRPr lang="en-US"/>
        </a:p>
      </dgm:t>
    </dgm:pt>
    <dgm:pt modelId="{9D1F624A-AF54-48FC-9603-68DDECB6A28D}" type="sibTrans" cxnId="{983DE204-7391-43F4-A133-C722316C12F1}">
      <dgm:prSet/>
      <dgm:spPr/>
      <dgm:t>
        <a:bodyPr/>
        <a:lstStyle/>
        <a:p>
          <a:endParaRPr lang="en-US"/>
        </a:p>
      </dgm:t>
    </dgm:pt>
    <dgm:pt modelId="{963C4050-3EDF-4538-B995-63B5049C6C69}">
      <dgm:prSet custT="1"/>
      <dgm:spPr/>
      <dgm:t>
        <a:bodyPr/>
        <a:lstStyle/>
        <a:p>
          <a:pPr rtl="1"/>
          <a:r>
            <a:rPr lang="fa-IR" sz="1300" b="1" dirty="0" smtClean="0">
              <a:solidFill>
                <a:schemeClr val="bg1"/>
              </a:solidFill>
              <a:cs typeface="B Nazanin" panose="00000400000000000000" pitchFamily="2" charset="-78"/>
            </a:rPr>
            <a:t>روده بزرگ:</a:t>
          </a:r>
        </a:p>
        <a:p>
          <a:pPr rtl="1"/>
          <a:r>
            <a:rPr lang="en-US" sz="1100" b="1" dirty="0" smtClean="0">
              <a:solidFill>
                <a:srgbClr val="FFC000"/>
              </a:solidFill>
              <a:cs typeface="B Nazanin" panose="00000400000000000000" pitchFamily="2" charset="-78"/>
            </a:rPr>
            <a:t>FIT</a:t>
          </a:r>
          <a:endParaRPr lang="en-US" sz="1100" b="1" dirty="0">
            <a:solidFill>
              <a:srgbClr val="FFC000"/>
            </a:solidFill>
            <a:cs typeface="B Nazanin" panose="00000400000000000000" pitchFamily="2" charset="-78"/>
          </a:endParaRPr>
        </a:p>
      </dgm:t>
    </dgm:pt>
    <dgm:pt modelId="{4409603A-8641-4424-8BC2-4F4497AAD6A3}" type="parTrans" cxnId="{109D9E69-9E35-40AF-9420-F7601A8F7856}">
      <dgm:prSet/>
      <dgm:spPr/>
      <dgm:t>
        <a:bodyPr/>
        <a:lstStyle/>
        <a:p>
          <a:endParaRPr lang="en-US"/>
        </a:p>
      </dgm:t>
    </dgm:pt>
    <dgm:pt modelId="{769EAD6D-50A3-4664-B382-97C21731912C}" type="sibTrans" cxnId="{109D9E69-9E35-40AF-9420-F7601A8F7856}">
      <dgm:prSet/>
      <dgm:spPr/>
      <dgm:t>
        <a:bodyPr/>
        <a:lstStyle/>
        <a:p>
          <a:endParaRPr lang="en-US"/>
        </a:p>
      </dgm:t>
    </dgm:pt>
    <dgm:pt modelId="{2560FC1F-7128-4B36-B515-4841DF2F3F99}" type="asst">
      <dgm:prSet custT="1"/>
      <dgm:spPr/>
      <dgm:t>
        <a:bodyPr/>
        <a:lstStyle/>
        <a:p>
          <a:pPr rtl="1"/>
          <a:r>
            <a:rPr lang="fa-IR" sz="1400" b="1" dirty="0" smtClean="0">
              <a:solidFill>
                <a:schemeClr val="bg1"/>
              </a:solidFill>
              <a:cs typeface="B Nazanin" panose="00000400000000000000" pitchFamily="2" charset="-78"/>
            </a:rPr>
            <a:t>دهانه رحم:</a:t>
          </a:r>
        </a:p>
        <a:p>
          <a:pPr rtl="1"/>
          <a:r>
            <a:rPr lang="fa-IR" sz="1100" b="1" dirty="0" smtClean="0">
              <a:solidFill>
                <a:srgbClr val="FFC000"/>
              </a:solidFill>
              <a:cs typeface="B Nazanin" panose="00000400000000000000" pitchFamily="2" charset="-78"/>
            </a:rPr>
            <a:t>پاپ اسمیر و </a:t>
          </a:r>
          <a:r>
            <a:rPr lang="en-US" sz="1100" b="1" dirty="0" smtClean="0">
              <a:solidFill>
                <a:srgbClr val="FFC000"/>
              </a:solidFill>
              <a:cs typeface="B Nazanin" panose="00000400000000000000" pitchFamily="2" charset="-78"/>
            </a:rPr>
            <a:t>HPV</a:t>
          </a:r>
          <a:endParaRPr lang="en-US" sz="1100" dirty="0">
            <a:solidFill>
              <a:srgbClr val="FFC000"/>
            </a:solidFill>
            <a:cs typeface="B Nazanin" panose="00000400000000000000" pitchFamily="2" charset="-78"/>
          </a:endParaRPr>
        </a:p>
      </dgm:t>
    </dgm:pt>
    <dgm:pt modelId="{8F600772-5443-485A-BDE9-D1FD4489DE26}" type="parTrans" cxnId="{B36D04B6-AF3C-48D6-BB6E-EE54F51A1BFB}">
      <dgm:prSet/>
      <dgm:spPr/>
      <dgm:t>
        <a:bodyPr/>
        <a:lstStyle/>
        <a:p>
          <a:endParaRPr lang="en-US"/>
        </a:p>
      </dgm:t>
    </dgm:pt>
    <dgm:pt modelId="{46E8F5AE-A540-4FF2-9F70-F5D734485377}" type="sibTrans" cxnId="{B36D04B6-AF3C-48D6-BB6E-EE54F51A1BFB}">
      <dgm:prSet/>
      <dgm:spPr/>
      <dgm:t>
        <a:bodyPr/>
        <a:lstStyle/>
        <a:p>
          <a:endParaRPr lang="en-US"/>
        </a:p>
      </dgm:t>
    </dgm:pt>
    <dgm:pt modelId="{8E143950-2D3E-44CC-9CFA-ED1159BE5F26}" type="asst">
      <dgm:prSet custT="1"/>
      <dgm:spPr/>
      <dgm:t>
        <a:bodyPr/>
        <a:lstStyle/>
        <a:p>
          <a:r>
            <a:rPr lang="fa-IR" sz="1400" b="1" dirty="0" smtClean="0">
              <a:solidFill>
                <a:schemeClr val="bg1"/>
              </a:solidFill>
              <a:cs typeface="B Nazanin" panose="00000400000000000000" pitchFamily="2" charset="-78"/>
            </a:rPr>
            <a:t>پستان:</a:t>
          </a:r>
        </a:p>
        <a:p>
          <a:r>
            <a:rPr lang="fa-IR" sz="1100" b="1" dirty="0" smtClean="0">
              <a:solidFill>
                <a:srgbClr val="FFC000"/>
              </a:solidFill>
              <a:cs typeface="B Nazanin" panose="00000400000000000000" pitchFamily="2" charset="-78"/>
            </a:rPr>
            <a:t>معاینه بالینی پستان</a:t>
          </a:r>
          <a:endParaRPr lang="en-US" sz="1100" dirty="0">
            <a:solidFill>
              <a:srgbClr val="FFC000"/>
            </a:solidFill>
            <a:cs typeface="B Nazanin" panose="00000400000000000000" pitchFamily="2" charset="-78"/>
          </a:endParaRPr>
        </a:p>
      </dgm:t>
    </dgm:pt>
    <dgm:pt modelId="{2199ED27-DD11-4FDD-8CA3-717BFA780A97}" type="parTrans" cxnId="{8F45B53A-5B2B-40CC-99ED-EF077BCCBAE7}">
      <dgm:prSet/>
      <dgm:spPr/>
      <dgm:t>
        <a:bodyPr/>
        <a:lstStyle/>
        <a:p>
          <a:endParaRPr lang="en-US"/>
        </a:p>
      </dgm:t>
    </dgm:pt>
    <dgm:pt modelId="{882950BE-6981-4974-BD01-29CEECC2A4A6}" type="sibTrans" cxnId="{8F45B53A-5B2B-40CC-99ED-EF077BCCBAE7}">
      <dgm:prSet/>
      <dgm:spPr/>
      <dgm:t>
        <a:bodyPr/>
        <a:lstStyle/>
        <a:p>
          <a:endParaRPr lang="en-US"/>
        </a:p>
      </dgm:t>
    </dgm:pt>
    <dgm:pt modelId="{0E99678F-0AAF-4367-8F7E-BC895F6977CB}" type="pres">
      <dgm:prSet presAssocID="{BD60368B-89E0-4AA4-848E-2B29F581FD37}" presName="hierChild1" presStyleCnt="0">
        <dgm:presLayoutVars>
          <dgm:orgChart val="1"/>
          <dgm:chPref val="1"/>
          <dgm:dir/>
          <dgm:animOne val="branch"/>
          <dgm:animLvl val="lvl"/>
          <dgm:resizeHandles/>
        </dgm:presLayoutVars>
      </dgm:prSet>
      <dgm:spPr/>
      <dgm:t>
        <a:bodyPr/>
        <a:lstStyle/>
        <a:p>
          <a:endParaRPr lang="en-US"/>
        </a:p>
      </dgm:t>
    </dgm:pt>
    <dgm:pt modelId="{180DDB19-43E8-41E5-9221-A464E3AC4815}" type="pres">
      <dgm:prSet presAssocID="{08C170B8-5B08-4C18-9D6C-36EC146C1F01}" presName="hierRoot1" presStyleCnt="0">
        <dgm:presLayoutVars>
          <dgm:hierBranch val="init"/>
        </dgm:presLayoutVars>
      </dgm:prSet>
      <dgm:spPr/>
    </dgm:pt>
    <dgm:pt modelId="{11C3223A-2CEC-4E5F-93EA-6D1940669247}" type="pres">
      <dgm:prSet presAssocID="{08C170B8-5B08-4C18-9D6C-36EC146C1F01}" presName="rootComposite1" presStyleCnt="0"/>
      <dgm:spPr/>
    </dgm:pt>
    <dgm:pt modelId="{F2F9B23F-6F57-47AA-9290-A2F9BC73E1C6}" type="pres">
      <dgm:prSet presAssocID="{08C170B8-5B08-4C18-9D6C-36EC146C1F01}" presName="rootText1" presStyleLbl="node0" presStyleIdx="0" presStyleCnt="1" custScaleX="380595" custScaleY="127541">
        <dgm:presLayoutVars>
          <dgm:chPref val="3"/>
        </dgm:presLayoutVars>
      </dgm:prSet>
      <dgm:spPr/>
      <dgm:t>
        <a:bodyPr/>
        <a:lstStyle/>
        <a:p>
          <a:endParaRPr lang="en-US"/>
        </a:p>
      </dgm:t>
    </dgm:pt>
    <dgm:pt modelId="{B94564FF-97BD-471C-B33F-79235888C5B4}" type="pres">
      <dgm:prSet presAssocID="{08C170B8-5B08-4C18-9D6C-36EC146C1F01}" presName="rootConnector1" presStyleLbl="node1" presStyleIdx="0" presStyleCnt="0"/>
      <dgm:spPr/>
      <dgm:t>
        <a:bodyPr/>
        <a:lstStyle/>
        <a:p>
          <a:endParaRPr lang="en-US"/>
        </a:p>
      </dgm:t>
    </dgm:pt>
    <dgm:pt modelId="{3C415C7F-487D-4062-ABFE-C1A502E10976}" type="pres">
      <dgm:prSet presAssocID="{08C170B8-5B08-4C18-9D6C-36EC146C1F01}" presName="hierChild2" presStyleCnt="0"/>
      <dgm:spPr/>
    </dgm:pt>
    <dgm:pt modelId="{1145312B-1351-4A6F-853D-DE92F2167D4E}" type="pres">
      <dgm:prSet presAssocID="{EB713773-7FE0-4692-8623-B6159EB1814F}" presName="Name37" presStyleLbl="parChTrans1D2" presStyleIdx="0" presStyleCnt="2"/>
      <dgm:spPr/>
      <dgm:t>
        <a:bodyPr/>
        <a:lstStyle/>
        <a:p>
          <a:endParaRPr lang="en-US"/>
        </a:p>
      </dgm:t>
    </dgm:pt>
    <dgm:pt modelId="{5D5F72C0-FAAE-4948-8EE1-D0DB0CA19EAC}" type="pres">
      <dgm:prSet presAssocID="{32C11BBA-C3B9-48C8-8347-CCC3422E1650}" presName="hierRoot2" presStyleCnt="0">
        <dgm:presLayoutVars>
          <dgm:hierBranch val="init"/>
        </dgm:presLayoutVars>
      </dgm:prSet>
      <dgm:spPr/>
    </dgm:pt>
    <dgm:pt modelId="{1DB24BFA-5B12-422C-B76D-02F24FCFC926}" type="pres">
      <dgm:prSet presAssocID="{32C11BBA-C3B9-48C8-8347-CCC3422E1650}" presName="rootComposite" presStyleCnt="0"/>
      <dgm:spPr/>
    </dgm:pt>
    <dgm:pt modelId="{83651FD4-6859-4DE9-AC00-62B8A68CF3CC}" type="pres">
      <dgm:prSet presAssocID="{32C11BBA-C3B9-48C8-8347-CCC3422E1650}" presName="rootText" presStyleLbl="node2" presStyleIdx="0" presStyleCnt="1">
        <dgm:presLayoutVars>
          <dgm:chPref val="3"/>
        </dgm:presLayoutVars>
      </dgm:prSet>
      <dgm:spPr/>
      <dgm:t>
        <a:bodyPr/>
        <a:lstStyle/>
        <a:p>
          <a:endParaRPr lang="en-US"/>
        </a:p>
      </dgm:t>
    </dgm:pt>
    <dgm:pt modelId="{13CB9E4F-2DA8-455B-B5B1-642147FA9B2B}" type="pres">
      <dgm:prSet presAssocID="{32C11BBA-C3B9-48C8-8347-CCC3422E1650}" presName="rootConnector" presStyleLbl="node2" presStyleIdx="0" presStyleCnt="1"/>
      <dgm:spPr/>
      <dgm:t>
        <a:bodyPr/>
        <a:lstStyle/>
        <a:p>
          <a:endParaRPr lang="en-US"/>
        </a:p>
      </dgm:t>
    </dgm:pt>
    <dgm:pt modelId="{C039BEBC-1EFB-4214-A730-2C9C5CFE7702}" type="pres">
      <dgm:prSet presAssocID="{32C11BBA-C3B9-48C8-8347-CCC3422E1650}" presName="hierChild4" presStyleCnt="0"/>
      <dgm:spPr/>
    </dgm:pt>
    <dgm:pt modelId="{0F9709A3-9A27-435B-95A1-6A798ADF8F17}" type="pres">
      <dgm:prSet presAssocID="{4409603A-8641-4424-8BC2-4F4497AAD6A3}" presName="Name37" presStyleLbl="parChTrans1D3" presStyleIdx="0" presStyleCnt="4"/>
      <dgm:spPr/>
      <dgm:t>
        <a:bodyPr/>
        <a:lstStyle/>
        <a:p>
          <a:endParaRPr lang="en-US"/>
        </a:p>
      </dgm:t>
    </dgm:pt>
    <dgm:pt modelId="{C76A003B-A410-44B3-BAE0-70F257543A8E}" type="pres">
      <dgm:prSet presAssocID="{963C4050-3EDF-4538-B995-63B5049C6C69}" presName="hierRoot2" presStyleCnt="0">
        <dgm:presLayoutVars>
          <dgm:hierBranch val="init"/>
        </dgm:presLayoutVars>
      </dgm:prSet>
      <dgm:spPr/>
    </dgm:pt>
    <dgm:pt modelId="{03DB78F0-CE7C-4783-AF44-0C39E477999F}" type="pres">
      <dgm:prSet presAssocID="{963C4050-3EDF-4538-B995-63B5049C6C69}" presName="rootComposite" presStyleCnt="0"/>
      <dgm:spPr/>
    </dgm:pt>
    <dgm:pt modelId="{F0252908-C3FC-4CC6-BF80-AC1F60BB7F98}" type="pres">
      <dgm:prSet presAssocID="{963C4050-3EDF-4538-B995-63B5049C6C69}" presName="rootText" presStyleLbl="node3" presStyleIdx="0" presStyleCnt="1" custScaleX="119312">
        <dgm:presLayoutVars>
          <dgm:chPref val="3"/>
        </dgm:presLayoutVars>
      </dgm:prSet>
      <dgm:spPr/>
      <dgm:t>
        <a:bodyPr/>
        <a:lstStyle/>
        <a:p>
          <a:endParaRPr lang="en-US"/>
        </a:p>
      </dgm:t>
    </dgm:pt>
    <dgm:pt modelId="{583C75A7-63B3-460B-8518-19C413022E46}" type="pres">
      <dgm:prSet presAssocID="{963C4050-3EDF-4538-B995-63B5049C6C69}" presName="rootConnector" presStyleLbl="node3" presStyleIdx="0" presStyleCnt="1"/>
      <dgm:spPr/>
      <dgm:t>
        <a:bodyPr/>
        <a:lstStyle/>
        <a:p>
          <a:endParaRPr lang="en-US"/>
        </a:p>
      </dgm:t>
    </dgm:pt>
    <dgm:pt modelId="{43E94AB9-497F-406E-A9E3-4785E867D126}" type="pres">
      <dgm:prSet presAssocID="{963C4050-3EDF-4538-B995-63B5049C6C69}" presName="hierChild4" presStyleCnt="0"/>
      <dgm:spPr/>
    </dgm:pt>
    <dgm:pt modelId="{054A6CC6-DA8E-4827-B109-ABF87114C40C}" type="pres">
      <dgm:prSet presAssocID="{963C4050-3EDF-4538-B995-63B5049C6C69}" presName="hierChild5" presStyleCnt="0"/>
      <dgm:spPr/>
    </dgm:pt>
    <dgm:pt modelId="{0A9A22D3-29CA-4A10-9D64-6F9D41F63B3F}" type="pres">
      <dgm:prSet presAssocID="{32C11BBA-C3B9-48C8-8347-CCC3422E1650}" presName="hierChild5" presStyleCnt="0"/>
      <dgm:spPr/>
    </dgm:pt>
    <dgm:pt modelId="{F8F37861-BA30-4398-884D-424D0AA6F24B}" type="pres">
      <dgm:prSet presAssocID="{2199ED27-DD11-4FDD-8CA3-717BFA780A97}" presName="Name111" presStyleLbl="parChTrans1D3" presStyleIdx="1" presStyleCnt="4"/>
      <dgm:spPr/>
      <dgm:t>
        <a:bodyPr/>
        <a:lstStyle/>
        <a:p>
          <a:endParaRPr lang="en-US"/>
        </a:p>
      </dgm:t>
    </dgm:pt>
    <dgm:pt modelId="{29E1CDFD-937F-44E9-AD61-D85105100832}" type="pres">
      <dgm:prSet presAssocID="{8E143950-2D3E-44CC-9CFA-ED1159BE5F26}" presName="hierRoot3" presStyleCnt="0">
        <dgm:presLayoutVars>
          <dgm:hierBranch val="init"/>
        </dgm:presLayoutVars>
      </dgm:prSet>
      <dgm:spPr/>
    </dgm:pt>
    <dgm:pt modelId="{9DE4BDC9-FD0D-437C-A0D6-3709F1265BCA}" type="pres">
      <dgm:prSet presAssocID="{8E143950-2D3E-44CC-9CFA-ED1159BE5F26}" presName="rootComposite3" presStyleCnt="0"/>
      <dgm:spPr/>
    </dgm:pt>
    <dgm:pt modelId="{73FC9B6C-11A0-4AC7-A729-75EAF15FD24D}" type="pres">
      <dgm:prSet presAssocID="{8E143950-2D3E-44CC-9CFA-ED1159BE5F26}" presName="rootText3" presStyleLbl="asst2" presStyleIdx="0" presStyleCnt="2" custScaleX="128295">
        <dgm:presLayoutVars>
          <dgm:chPref val="3"/>
        </dgm:presLayoutVars>
      </dgm:prSet>
      <dgm:spPr/>
      <dgm:t>
        <a:bodyPr/>
        <a:lstStyle/>
        <a:p>
          <a:endParaRPr lang="en-US"/>
        </a:p>
      </dgm:t>
    </dgm:pt>
    <dgm:pt modelId="{851CF0A4-E97E-409C-9031-18038A7BE3E7}" type="pres">
      <dgm:prSet presAssocID="{8E143950-2D3E-44CC-9CFA-ED1159BE5F26}" presName="rootConnector3" presStyleLbl="asst2" presStyleIdx="0" presStyleCnt="2"/>
      <dgm:spPr/>
      <dgm:t>
        <a:bodyPr/>
        <a:lstStyle/>
        <a:p>
          <a:endParaRPr lang="en-US"/>
        </a:p>
      </dgm:t>
    </dgm:pt>
    <dgm:pt modelId="{929D3AAE-3C63-4847-87BB-93235FC43E08}" type="pres">
      <dgm:prSet presAssocID="{8E143950-2D3E-44CC-9CFA-ED1159BE5F26}" presName="hierChild6" presStyleCnt="0"/>
      <dgm:spPr/>
    </dgm:pt>
    <dgm:pt modelId="{05B9087E-2F30-46F6-B3AD-82DF8E6E8799}" type="pres">
      <dgm:prSet presAssocID="{8E143950-2D3E-44CC-9CFA-ED1159BE5F26}" presName="hierChild7" presStyleCnt="0"/>
      <dgm:spPr/>
    </dgm:pt>
    <dgm:pt modelId="{B4368EDB-85FD-492E-A093-595394DCBBEF}" type="pres">
      <dgm:prSet presAssocID="{8F600772-5443-485A-BDE9-D1FD4489DE26}" presName="Name111" presStyleLbl="parChTrans1D3" presStyleIdx="2" presStyleCnt="4"/>
      <dgm:spPr/>
      <dgm:t>
        <a:bodyPr/>
        <a:lstStyle/>
        <a:p>
          <a:endParaRPr lang="en-US"/>
        </a:p>
      </dgm:t>
    </dgm:pt>
    <dgm:pt modelId="{5D4F5474-22EB-402B-AEBF-9074352DB607}" type="pres">
      <dgm:prSet presAssocID="{2560FC1F-7128-4B36-B515-4841DF2F3F99}" presName="hierRoot3" presStyleCnt="0">
        <dgm:presLayoutVars>
          <dgm:hierBranch val="init"/>
        </dgm:presLayoutVars>
      </dgm:prSet>
      <dgm:spPr/>
    </dgm:pt>
    <dgm:pt modelId="{456FC81B-B01B-45EF-815E-5B65EE38AC77}" type="pres">
      <dgm:prSet presAssocID="{2560FC1F-7128-4B36-B515-4841DF2F3F99}" presName="rootComposite3" presStyleCnt="0"/>
      <dgm:spPr/>
    </dgm:pt>
    <dgm:pt modelId="{A266419B-6290-43E2-B189-46D972FD184E}" type="pres">
      <dgm:prSet presAssocID="{2560FC1F-7128-4B36-B515-4841DF2F3F99}" presName="rootText3" presStyleLbl="asst2" presStyleIdx="1" presStyleCnt="2" custScaleX="124988">
        <dgm:presLayoutVars>
          <dgm:chPref val="3"/>
        </dgm:presLayoutVars>
      </dgm:prSet>
      <dgm:spPr/>
      <dgm:t>
        <a:bodyPr/>
        <a:lstStyle/>
        <a:p>
          <a:endParaRPr lang="en-US"/>
        </a:p>
      </dgm:t>
    </dgm:pt>
    <dgm:pt modelId="{B50F778D-3373-4FE4-A71B-0280A4FC567D}" type="pres">
      <dgm:prSet presAssocID="{2560FC1F-7128-4B36-B515-4841DF2F3F99}" presName="rootConnector3" presStyleLbl="asst2" presStyleIdx="1" presStyleCnt="2"/>
      <dgm:spPr/>
      <dgm:t>
        <a:bodyPr/>
        <a:lstStyle/>
        <a:p>
          <a:endParaRPr lang="en-US"/>
        </a:p>
      </dgm:t>
    </dgm:pt>
    <dgm:pt modelId="{DAD43327-956F-4A32-8A29-2F8548D5779D}" type="pres">
      <dgm:prSet presAssocID="{2560FC1F-7128-4B36-B515-4841DF2F3F99}" presName="hierChild6" presStyleCnt="0"/>
      <dgm:spPr/>
    </dgm:pt>
    <dgm:pt modelId="{AFF63D0A-77BE-407B-B18C-741727ABEE06}" type="pres">
      <dgm:prSet presAssocID="{2560FC1F-7128-4B36-B515-4841DF2F3F99}" presName="hierChild7" presStyleCnt="0"/>
      <dgm:spPr/>
    </dgm:pt>
    <dgm:pt modelId="{AB05C899-425A-4CBF-AB2F-9C05E177E64A}" type="pres">
      <dgm:prSet presAssocID="{08C170B8-5B08-4C18-9D6C-36EC146C1F01}" presName="hierChild3" presStyleCnt="0"/>
      <dgm:spPr/>
    </dgm:pt>
    <dgm:pt modelId="{429930AF-F248-455C-A02B-8A004F752D87}" type="pres">
      <dgm:prSet presAssocID="{8E0A5201-6EB5-4188-961C-30F8B6A7BDA8}" presName="Name111" presStyleLbl="parChTrans1D2" presStyleIdx="1" presStyleCnt="2"/>
      <dgm:spPr/>
      <dgm:t>
        <a:bodyPr/>
        <a:lstStyle/>
        <a:p>
          <a:endParaRPr lang="en-US"/>
        </a:p>
      </dgm:t>
    </dgm:pt>
    <dgm:pt modelId="{6EA56BB8-8DDA-4475-A1A3-5C451A09A543}" type="pres">
      <dgm:prSet presAssocID="{01D44492-2C9A-47C6-974C-055D5C3BDD3E}" presName="hierRoot3" presStyleCnt="0">
        <dgm:presLayoutVars>
          <dgm:hierBranch val="init"/>
        </dgm:presLayoutVars>
      </dgm:prSet>
      <dgm:spPr/>
    </dgm:pt>
    <dgm:pt modelId="{D4885D3F-0E9D-43DA-97A7-435154999B73}" type="pres">
      <dgm:prSet presAssocID="{01D44492-2C9A-47C6-974C-055D5C3BDD3E}" presName="rootComposite3" presStyleCnt="0"/>
      <dgm:spPr/>
    </dgm:pt>
    <dgm:pt modelId="{D52B2BBD-4906-4C54-B974-BF967568413A}" type="pres">
      <dgm:prSet presAssocID="{01D44492-2C9A-47C6-974C-055D5C3BDD3E}" presName="rootText3" presStyleLbl="asst1" presStyleIdx="0" presStyleCnt="2">
        <dgm:presLayoutVars>
          <dgm:chPref val="3"/>
        </dgm:presLayoutVars>
      </dgm:prSet>
      <dgm:spPr/>
      <dgm:t>
        <a:bodyPr/>
        <a:lstStyle/>
        <a:p>
          <a:endParaRPr lang="en-US"/>
        </a:p>
      </dgm:t>
    </dgm:pt>
    <dgm:pt modelId="{3548FF2B-2C17-454F-8A6D-DCB2AAAF062A}" type="pres">
      <dgm:prSet presAssocID="{01D44492-2C9A-47C6-974C-055D5C3BDD3E}" presName="rootConnector3" presStyleLbl="asst1" presStyleIdx="0" presStyleCnt="2"/>
      <dgm:spPr/>
      <dgm:t>
        <a:bodyPr/>
        <a:lstStyle/>
        <a:p>
          <a:endParaRPr lang="en-US"/>
        </a:p>
      </dgm:t>
    </dgm:pt>
    <dgm:pt modelId="{EF020588-302F-4750-86EC-286AADBBE564}" type="pres">
      <dgm:prSet presAssocID="{01D44492-2C9A-47C6-974C-055D5C3BDD3E}" presName="hierChild6" presStyleCnt="0"/>
      <dgm:spPr/>
    </dgm:pt>
    <dgm:pt modelId="{71336D90-E6FF-4D8F-AAA5-8F7F0C862FD0}" type="pres">
      <dgm:prSet presAssocID="{01D44492-2C9A-47C6-974C-055D5C3BDD3E}" presName="hierChild7" presStyleCnt="0"/>
      <dgm:spPr/>
    </dgm:pt>
    <dgm:pt modelId="{12273503-9FF1-436D-B879-A7C66E1A379E}" type="pres">
      <dgm:prSet presAssocID="{ABA35EB2-89BC-48E6-9006-335A053F24F8}" presName="Name111" presStyleLbl="parChTrans1D3" presStyleIdx="3" presStyleCnt="4"/>
      <dgm:spPr/>
      <dgm:t>
        <a:bodyPr/>
        <a:lstStyle/>
        <a:p>
          <a:endParaRPr lang="en-US"/>
        </a:p>
      </dgm:t>
    </dgm:pt>
    <dgm:pt modelId="{15480394-FEEA-4E96-94C8-5E019F04E419}" type="pres">
      <dgm:prSet presAssocID="{162DD438-053A-478E-86FE-C4F0E48028AB}" presName="hierRoot3" presStyleCnt="0">
        <dgm:presLayoutVars>
          <dgm:hierBranch val="init"/>
        </dgm:presLayoutVars>
      </dgm:prSet>
      <dgm:spPr/>
    </dgm:pt>
    <dgm:pt modelId="{9B54D9C2-F5EA-418F-9290-639E67D31A73}" type="pres">
      <dgm:prSet presAssocID="{162DD438-053A-478E-86FE-C4F0E48028AB}" presName="rootComposite3" presStyleCnt="0"/>
      <dgm:spPr/>
    </dgm:pt>
    <dgm:pt modelId="{AE693916-324B-42D1-AA64-9640F0CBF76E}" type="pres">
      <dgm:prSet presAssocID="{162DD438-053A-478E-86FE-C4F0E48028AB}" presName="rootText3" presStyleLbl="asst1" presStyleIdx="1" presStyleCnt="2">
        <dgm:presLayoutVars>
          <dgm:chPref val="3"/>
        </dgm:presLayoutVars>
      </dgm:prSet>
      <dgm:spPr/>
      <dgm:t>
        <a:bodyPr/>
        <a:lstStyle/>
        <a:p>
          <a:endParaRPr lang="en-US"/>
        </a:p>
      </dgm:t>
    </dgm:pt>
    <dgm:pt modelId="{FC17E5D5-94A4-4C82-987B-25F02965FAE8}" type="pres">
      <dgm:prSet presAssocID="{162DD438-053A-478E-86FE-C4F0E48028AB}" presName="rootConnector3" presStyleLbl="asst1" presStyleIdx="1" presStyleCnt="2"/>
      <dgm:spPr/>
      <dgm:t>
        <a:bodyPr/>
        <a:lstStyle/>
        <a:p>
          <a:endParaRPr lang="en-US"/>
        </a:p>
      </dgm:t>
    </dgm:pt>
    <dgm:pt modelId="{4A7C3D99-51BF-4F1E-A2D4-0D4F13C92582}" type="pres">
      <dgm:prSet presAssocID="{162DD438-053A-478E-86FE-C4F0E48028AB}" presName="hierChild6" presStyleCnt="0"/>
      <dgm:spPr/>
    </dgm:pt>
    <dgm:pt modelId="{5346346F-5B28-447C-A013-356C87C6F969}" type="pres">
      <dgm:prSet presAssocID="{162DD438-053A-478E-86FE-C4F0E48028AB}" presName="hierChild7" presStyleCnt="0"/>
      <dgm:spPr/>
    </dgm:pt>
  </dgm:ptLst>
  <dgm:cxnLst>
    <dgm:cxn modelId="{5C968C92-0558-4982-97EA-D60E6BCFA3F9}" type="presOf" srcId="{32C11BBA-C3B9-48C8-8347-CCC3422E1650}" destId="{13CB9E4F-2DA8-455B-B5B1-642147FA9B2B}" srcOrd="1" destOrd="0" presId="urn:microsoft.com/office/officeart/2005/8/layout/orgChart1"/>
    <dgm:cxn modelId="{56074AF2-39ED-4397-8F43-E53A0FE8FE6B}" type="presOf" srcId="{963C4050-3EDF-4538-B995-63B5049C6C69}" destId="{F0252908-C3FC-4CC6-BF80-AC1F60BB7F98}" srcOrd="0" destOrd="0" presId="urn:microsoft.com/office/officeart/2005/8/layout/orgChart1"/>
    <dgm:cxn modelId="{2CC5B95B-693D-45E6-864A-8203471727B4}" type="presOf" srcId="{08C170B8-5B08-4C18-9D6C-36EC146C1F01}" destId="{B94564FF-97BD-471C-B33F-79235888C5B4}" srcOrd="1" destOrd="0" presId="urn:microsoft.com/office/officeart/2005/8/layout/orgChart1"/>
    <dgm:cxn modelId="{A6B2CEB9-F22A-4483-88D0-BE672DCED3E0}" type="presOf" srcId="{01D44492-2C9A-47C6-974C-055D5C3BDD3E}" destId="{D52B2BBD-4906-4C54-B974-BF967568413A}" srcOrd="0" destOrd="0" presId="urn:microsoft.com/office/officeart/2005/8/layout/orgChart1"/>
    <dgm:cxn modelId="{7E6CB644-981D-4D45-99E7-18D1379DE5A7}" type="presOf" srcId="{162DD438-053A-478E-86FE-C4F0E48028AB}" destId="{AE693916-324B-42D1-AA64-9640F0CBF76E}" srcOrd="0" destOrd="0" presId="urn:microsoft.com/office/officeart/2005/8/layout/orgChart1"/>
    <dgm:cxn modelId="{1B633814-911F-40A4-A8DE-F7E4A259DA26}" type="presOf" srcId="{162DD438-053A-478E-86FE-C4F0E48028AB}" destId="{FC17E5D5-94A4-4C82-987B-25F02965FAE8}" srcOrd="1" destOrd="0" presId="urn:microsoft.com/office/officeart/2005/8/layout/orgChart1"/>
    <dgm:cxn modelId="{DFE6AAF4-139D-4F12-BC32-08E96266EE53}" type="presOf" srcId="{2199ED27-DD11-4FDD-8CA3-717BFA780A97}" destId="{F8F37861-BA30-4398-884D-424D0AA6F24B}" srcOrd="0" destOrd="0" presId="urn:microsoft.com/office/officeart/2005/8/layout/orgChart1"/>
    <dgm:cxn modelId="{87442B7B-234F-4DB6-9C4D-3D914D6B1338}" type="presOf" srcId="{BD60368B-89E0-4AA4-848E-2B29F581FD37}" destId="{0E99678F-0AAF-4367-8F7E-BC895F6977CB}" srcOrd="0" destOrd="0" presId="urn:microsoft.com/office/officeart/2005/8/layout/orgChart1"/>
    <dgm:cxn modelId="{8A9E4CF6-FD62-47AE-BA7C-2AFA9F57667C}" type="presOf" srcId="{8E143950-2D3E-44CC-9CFA-ED1159BE5F26}" destId="{851CF0A4-E97E-409C-9031-18038A7BE3E7}" srcOrd="1" destOrd="0" presId="urn:microsoft.com/office/officeart/2005/8/layout/orgChart1"/>
    <dgm:cxn modelId="{8750B0F1-2852-4756-9373-7F6AA6C9D1D9}" srcId="{08C170B8-5B08-4C18-9D6C-36EC146C1F01}" destId="{01D44492-2C9A-47C6-974C-055D5C3BDD3E}" srcOrd="0" destOrd="0" parTransId="{8E0A5201-6EB5-4188-961C-30F8B6A7BDA8}" sibTransId="{DFD52B24-4B46-4F1F-950A-6C8681831037}"/>
    <dgm:cxn modelId="{FC4614F2-E089-41FA-9365-822CB31CD38B}" type="presOf" srcId="{2560FC1F-7128-4B36-B515-4841DF2F3F99}" destId="{A266419B-6290-43E2-B189-46D972FD184E}" srcOrd="0" destOrd="0" presId="urn:microsoft.com/office/officeart/2005/8/layout/orgChart1"/>
    <dgm:cxn modelId="{14632EFF-4AF9-4943-8676-AD2468ABAC03}" srcId="{08C170B8-5B08-4C18-9D6C-36EC146C1F01}" destId="{32C11BBA-C3B9-48C8-8347-CCC3422E1650}" srcOrd="1" destOrd="0" parTransId="{EB713773-7FE0-4692-8623-B6159EB1814F}" sibTransId="{E8AB04CD-238C-4903-AAFF-D8F6CECEF5FA}"/>
    <dgm:cxn modelId="{027A4A43-BB20-4115-B488-E6AA8FC548B8}" type="presOf" srcId="{08C170B8-5B08-4C18-9D6C-36EC146C1F01}" destId="{F2F9B23F-6F57-47AA-9290-A2F9BC73E1C6}" srcOrd="0" destOrd="0" presId="urn:microsoft.com/office/officeart/2005/8/layout/orgChart1"/>
    <dgm:cxn modelId="{C986735D-DDF4-4C44-BE0F-7A06C4FCF681}" type="presOf" srcId="{ABA35EB2-89BC-48E6-9006-335A053F24F8}" destId="{12273503-9FF1-436D-B879-A7C66E1A379E}" srcOrd="0" destOrd="0" presId="urn:microsoft.com/office/officeart/2005/8/layout/orgChart1"/>
    <dgm:cxn modelId="{535E2AA0-A99D-464A-ABE4-8730D5135FF9}" type="presOf" srcId="{2560FC1F-7128-4B36-B515-4841DF2F3F99}" destId="{B50F778D-3373-4FE4-A71B-0280A4FC567D}" srcOrd="1" destOrd="0" presId="urn:microsoft.com/office/officeart/2005/8/layout/orgChart1"/>
    <dgm:cxn modelId="{2301EF0C-105C-4E2A-8CE4-82E183D395D7}" srcId="{BD60368B-89E0-4AA4-848E-2B29F581FD37}" destId="{08C170B8-5B08-4C18-9D6C-36EC146C1F01}" srcOrd="0" destOrd="0" parTransId="{C07C462D-57D2-4EE9-BB53-B1F8E278C6C5}" sibTransId="{A8733CFE-A946-4D3F-B167-780FF80BE57E}"/>
    <dgm:cxn modelId="{1B1B1B6A-1C94-4F33-A9E1-161BAA5EE07A}" type="presOf" srcId="{963C4050-3EDF-4538-B995-63B5049C6C69}" destId="{583C75A7-63B3-460B-8518-19C413022E46}" srcOrd="1" destOrd="0" presId="urn:microsoft.com/office/officeart/2005/8/layout/orgChart1"/>
    <dgm:cxn modelId="{034564C0-584F-4E98-8A6C-2774A929E97D}" type="presOf" srcId="{4409603A-8641-4424-8BC2-4F4497AAD6A3}" destId="{0F9709A3-9A27-435B-95A1-6A798ADF8F17}" srcOrd="0" destOrd="0" presId="urn:microsoft.com/office/officeart/2005/8/layout/orgChart1"/>
    <dgm:cxn modelId="{E9DA9FB3-27A3-4938-B8CC-993C59385E54}" type="presOf" srcId="{EB713773-7FE0-4692-8623-B6159EB1814F}" destId="{1145312B-1351-4A6F-853D-DE92F2167D4E}" srcOrd="0" destOrd="0" presId="urn:microsoft.com/office/officeart/2005/8/layout/orgChart1"/>
    <dgm:cxn modelId="{ED8CC643-B468-4854-92DB-EFCBEE1D9EC2}" type="presOf" srcId="{8E143950-2D3E-44CC-9CFA-ED1159BE5F26}" destId="{73FC9B6C-11A0-4AC7-A729-75EAF15FD24D}" srcOrd="0" destOrd="0" presId="urn:microsoft.com/office/officeart/2005/8/layout/orgChart1"/>
    <dgm:cxn modelId="{B36D04B6-AF3C-48D6-BB6E-EE54F51A1BFB}" srcId="{32C11BBA-C3B9-48C8-8347-CCC3422E1650}" destId="{2560FC1F-7128-4B36-B515-4841DF2F3F99}" srcOrd="1" destOrd="0" parTransId="{8F600772-5443-485A-BDE9-D1FD4489DE26}" sibTransId="{46E8F5AE-A540-4FF2-9F70-F5D734485377}"/>
    <dgm:cxn modelId="{109D9E69-9E35-40AF-9420-F7601A8F7856}" srcId="{32C11BBA-C3B9-48C8-8347-CCC3422E1650}" destId="{963C4050-3EDF-4538-B995-63B5049C6C69}" srcOrd="2" destOrd="0" parTransId="{4409603A-8641-4424-8BC2-4F4497AAD6A3}" sibTransId="{769EAD6D-50A3-4664-B382-97C21731912C}"/>
    <dgm:cxn modelId="{002AC076-684E-4ADB-9242-A207492178F0}" type="presOf" srcId="{01D44492-2C9A-47C6-974C-055D5C3BDD3E}" destId="{3548FF2B-2C17-454F-8A6D-DCB2AAAF062A}" srcOrd="1" destOrd="0" presId="urn:microsoft.com/office/officeart/2005/8/layout/orgChart1"/>
    <dgm:cxn modelId="{983DE204-7391-43F4-A133-C722316C12F1}" srcId="{01D44492-2C9A-47C6-974C-055D5C3BDD3E}" destId="{162DD438-053A-478E-86FE-C4F0E48028AB}" srcOrd="0" destOrd="0" parTransId="{ABA35EB2-89BC-48E6-9006-335A053F24F8}" sibTransId="{9D1F624A-AF54-48FC-9603-68DDECB6A28D}"/>
    <dgm:cxn modelId="{CA05B451-6B47-412E-B4C5-D9C2E51735A4}" type="presOf" srcId="{8E0A5201-6EB5-4188-961C-30F8B6A7BDA8}" destId="{429930AF-F248-455C-A02B-8A004F752D87}" srcOrd="0" destOrd="0" presId="urn:microsoft.com/office/officeart/2005/8/layout/orgChart1"/>
    <dgm:cxn modelId="{0E457838-263D-45EB-A0F0-AE28C7EF572F}" type="presOf" srcId="{8F600772-5443-485A-BDE9-D1FD4489DE26}" destId="{B4368EDB-85FD-492E-A093-595394DCBBEF}" srcOrd="0" destOrd="0" presId="urn:microsoft.com/office/officeart/2005/8/layout/orgChart1"/>
    <dgm:cxn modelId="{8F45B53A-5B2B-40CC-99ED-EF077BCCBAE7}" srcId="{32C11BBA-C3B9-48C8-8347-CCC3422E1650}" destId="{8E143950-2D3E-44CC-9CFA-ED1159BE5F26}" srcOrd="0" destOrd="0" parTransId="{2199ED27-DD11-4FDD-8CA3-717BFA780A97}" sibTransId="{882950BE-6981-4974-BD01-29CEECC2A4A6}"/>
    <dgm:cxn modelId="{2D4EC586-4643-471E-B4B4-937756B29D97}" type="presOf" srcId="{32C11BBA-C3B9-48C8-8347-CCC3422E1650}" destId="{83651FD4-6859-4DE9-AC00-62B8A68CF3CC}" srcOrd="0" destOrd="0" presId="urn:microsoft.com/office/officeart/2005/8/layout/orgChart1"/>
    <dgm:cxn modelId="{2DFF1E0F-84AB-4D51-8C21-64F8C62687DB}" type="presParOf" srcId="{0E99678F-0AAF-4367-8F7E-BC895F6977CB}" destId="{180DDB19-43E8-41E5-9221-A464E3AC4815}" srcOrd="0" destOrd="0" presId="urn:microsoft.com/office/officeart/2005/8/layout/orgChart1"/>
    <dgm:cxn modelId="{B4F3E4CE-DA23-4E02-B3C0-F0337A1C728A}" type="presParOf" srcId="{180DDB19-43E8-41E5-9221-A464E3AC4815}" destId="{11C3223A-2CEC-4E5F-93EA-6D1940669247}" srcOrd="0" destOrd="0" presId="urn:microsoft.com/office/officeart/2005/8/layout/orgChart1"/>
    <dgm:cxn modelId="{E7A342D9-886D-43F0-9A1E-810EE5FE107C}" type="presParOf" srcId="{11C3223A-2CEC-4E5F-93EA-6D1940669247}" destId="{F2F9B23F-6F57-47AA-9290-A2F9BC73E1C6}" srcOrd="0" destOrd="0" presId="urn:microsoft.com/office/officeart/2005/8/layout/orgChart1"/>
    <dgm:cxn modelId="{A9F04DBD-7483-4868-8625-C1219AE4CFD5}" type="presParOf" srcId="{11C3223A-2CEC-4E5F-93EA-6D1940669247}" destId="{B94564FF-97BD-471C-B33F-79235888C5B4}" srcOrd="1" destOrd="0" presId="urn:microsoft.com/office/officeart/2005/8/layout/orgChart1"/>
    <dgm:cxn modelId="{02651956-ABBE-4A7E-966A-D846662660DD}" type="presParOf" srcId="{180DDB19-43E8-41E5-9221-A464E3AC4815}" destId="{3C415C7F-487D-4062-ABFE-C1A502E10976}" srcOrd="1" destOrd="0" presId="urn:microsoft.com/office/officeart/2005/8/layout/orgChart1"/>
    <dgm:cxn modelId="{280AB22A-2B9B-4DEC-8DDF-F60FDDA3A930}" type="presParOf" srcId="{3C415C7F-487D-4062-ABFE-C1A502E10976}" destId="{1145312B-1351-4A6F-853D-DE92F2167D4E}" srcOrd="0" destOrd="0" presId="urn:microsoft.com/office/officeart/2005/8/layout/orgChart1"/>
    <dgm:cxn modelId="{38FD6689-2053-4D6E-92A4-4E5564468212}" type="presParOf" srcId="{3C415C7F-487D-4062-ABFE-C1A502E10976}" destId="{5D5F72C0-FAAE-4948-8EE1-D0DB0CA19EAC}" srcOrd="1" destOrd="0" presId="urn:microsoft.com/office/officeart/2005/8/layout/orgChart1"/>
    <dgm:cxn modelId="{0ECAC256-1FE9-4F82-B3A0-83238465D01E}" type="presParOf" srcId="{5D5F72C0-FAAE-4948-8EE1-D0DB0CA19EAC}" destId="{1DB24BFA-5B12-422C-B76D-02F24FCFC926}" srcOrd="0" destOrd="0" presId="urn:microsoft.com/office/officeart/2005/8/layout/orgChart1"/>
    <dgm:cxn modelId="{A6ADEFD0-4086-4F4E-A8FB-1ED57A7D48A0}" type="presParOf" srcId="{1DB24BFA-5B12-422C-B76D-02F24FCFC926}" destId="{83651FD4-6859-4DE9-AC00-62B8A68CF3CC}" srcOrd="0" destOrd="0" presId="urn:microsoft.com/office/officeart/2005/8/layout/orgChart1"/>
    <dgm:cxn modelId="{83E0A1D2-938C-4BE1-9094-5531DC4AD823}" type="presParOf" srcId="{1DB24BFA-5B12-422C-B76D-02F24FCFC926}" destId="{13CB9E4F-2DA8-455B-B5B1-642147FA9B2B}" srcOrd="1" destOrd="0" presId="urn:microsoft.com/office/officeart/2005/8/layout/orgChart1"/>
    <dgm:cxn modelId="{98DE7E07-23E9-4E3E-919B-B27E4487666F}" type="presParOf" srcId="{5D5F72C0-FAAE-4948-8EE1-D0DB0CA19EAC}" destId="{C039BEBC-1EFB-4214-A730-2C9C5CFE7702}" srcOrd="1" destOrd="0" presId="urn:microsoft.com/office/officeart/2005/8/layout/orgChart1"/>
    <dgm:cxn modelId="{C2D77DE8-2F3F-44B2-8F47-4A66FD5AEF3D}" type="presParOf" srcId="{C039BEBC-1EFB-4214-A730-2C9C5CFE7702}" destId="{0F9709A3-9A27-435B-95A1-6A798ADF8F17}" srcOrd="0" destOrd="0" presId="urn:microsoft.com/office/officeart/2005/8/layout/orgChart1"/>
    <dgm:cxn modelId="{5720ECB5-F9EE-424B-831D-D3D40698EED0}" type="presParOf" srcId="{C039BEBC-1EFB-4214-A730-2C9C5CFE7702}" destId="{C76A003B-A410-44B3-BAE0-70F257543A8E}" srcOrd="1" destOrd="0" presId="urn:microsoft.com/office/officeart/2005/8/layout/orgChart1"/>
    <dgm:cxn modelId="{8793C616-E12E-48F2-A4E8-F250CF07BEAE}" type="presParOf" srcId="{C76A003B-A410-44B3-BAE0-70F257543A8E}" destId="{03DB78F0-CE7C-4783-AF44-0C39E477999F}" srcOrd="0" destOrd="0" presId="urn:microsoft.com/office/officeart/2005/8/layout/orgChart1"/>
    <dgm:cxn modelId="{9639CECA-FBA1-4137-BEA8-7525F0D3AAD0}" type="presParOf" srcId="{03DB78F0-CE7C-4783-AF44-0C39E477999F}" destId="{F0252908-C3FC-4CC6-BF80-AC1F60BB7F98}" srcOrd="0" destOrd="0" presId="urn:microsoft.com/office/officeart/2005/8/layout/orgChart1"/>
    <dgm:cxn modelId="{7CC986DB-B850-442C-8BCC-D0A71A67AC32}" type="presParOf" srcId="{03DB78F0-CE7C-4783-AF44-0C39E477999F}" destId="{583C75A7-63B3-460B-8518-19C413022E46}" srcOrd="1" destOrd="0" presId="urn:microsoft.com/office/officeart/2005/8/layout/orgChart1"/>
    <dgm:cxn modelId="{B23303E0-19E7-4583-85A8-2C831837F5B5}" type="presParOf" srcId="{C76A003B-A410-44B3-BAE0-70F257543A8E}" destId="{43E94AB9-497F-406E-A9E3-4785E867D126}" srcOrd="1" destOrd="0" presId="urn:microsoft.com/office/officeart/2005/8/layout/orgChart1"/>
    <dgm:cxn modelId="{57CBB7A0-D8D8-40C2-B536-8B8154012A59}" type="presParOf" srcId="{C76A003B-A410-44B3-BAE0-70F257543A8E}" destId="{054A6CC6-DA8E-4827-B109-ABF87114C40C}" srcOrd="2" destOrd="0" presId="urn:microsoft.com/office/officeart/2005/8/layout/orgChart1"/>
    <dgm:cxn modelId="{E53E52B2-51C5-46C5-9AC4-281888685A54}" type="presParOf" srcId="{5D5F72C0-FAAE-4948-8EE1-D0DB0CA19EAC}" destId="{0A9A22D3-29CA-4A10-9D64-6F9D41F63B3F}" srcOrd="2" destOrd="0" presId="urn:microsoft.com/office/officeart/2005/8/layout/orgChart1"/>
    <dgm:cxn modelId="{28E190AE-D6BE-4349-8496-53777E0717BA}" type="presParOf" srcId="{0A9A22D3-29CA-4A10-9D64-6F9D41F63B3F}" destId="{F8F37861-BA30-4398-884D-424D0AA6F24B}" srcOrd="0" destOrd="0" presId="urn:microsoft.com/office/officeart/2005/8/layout/orgChart1"/>
    <dgm:cxn modelId="{FE9C04AF-ABA0-445E-A8B6-68852EB381FA}" type="presParOf" srcId="{0A9A22D3-29CA-4A10-9D64-6F9D41F63B3F}" destId="{29E1CDFD-937F-44E9-AD61-D85105100832}" srcOrd="1" destOrd="0" presId="urn:microsoft.com/office/officeart/2005/8/layout/orgChart1"/>
    <dgm:cxn modelId="{C8FEA60C-995B-4813-96E4-40E2967A7267}" type="presParOf" srcId="{29E1CDFD-937F-44E9-AD61-D85105100832}" destId="{9DE4BDC9-FD0D-437C-A0D6-3709F1265BCA}" srcOrd="0" destOrd="0" presId="urn:microsoft.com/office/officeart/2005/8/layout/orgChart1"/>
    <dgm:cxn modelId="{0F659879-3F0D-41A3-A834-89CD2C6B3332}" type="presParOf" srcId="{9DE4BDC9-FD0D-437C-A0D6-3709F1265BCA}" destId="{73FC9B6C-11A0-4AC7-A729-75EAF15FD24D}" srcOrd="0" destOrd="0" presId="urn:microsoft.com/office/officeart/2005/8/layout/orgChart1"/>
    <dgm:cxn modelId="{0C9FFC6C-2948-4B6B-BD10-C4E0C533E7E9}" type="presParOf" srcId="{9DE4BDC9-FD0D-437C-A0D6-3709F1265BCA}" destId="{851CF0A4-E97E-409C-9031-18038A7BE3E7}" srcOrd="1" destOrd="0" presId="urn:microsoft.com/office/officeart/2005/8/layout/orgChart1"/>
    <dgm:cxn modelId="{4B7DF124-4F85-482F-ACEE-7D44771CD6C2}" type="presParOf" srcId="{29E1CDFD-937F-44E9-AD61-D85105100832}" destId="{929D3AAE-3C63-4847-87BB-93235FC43E08}" srcOrd="1" destOrd="0" presId="urn:microsoft.com/office/officeart/2005/8/layout/orgChart1"/>
    <dgm:cxn modelId="{EE45BA29-C45B-419D-AE1B-38752E3D22E6}" type="presParOf" srcId="{29E1CDFD-937F-44E9-AD61-D85105100832}" destId="{05B9087E-2F30-46F6-B3AD-82DF8E6E8799}" srcOrd="2" destOrd="0" presId="urn:microsoft.com/office/officeart/2005/8/layout/orgChart1"/>
    <dgm:cxn modelId="{182BC971-C768-4715-861F-76D2070BC408}" type="presParOf" srcId="{0A9A22D3-29CA-4A10-9D64-6F9D41F63B3F}" destId="{B4368EDB-85FD-492E-A093-595394DCBBEF}" srcOrd="2" destOrd="0" presId="urn:microsoft.com/office/officeart/2005/8/layout/orgChart1"/>
    <dgm:cxn modelId="{39B1A73F-E344-433A-9868-748E4963779F}" type="presParOf" srcId="{0A9A22D3-29CA-4A10-9D64-6F9D41F63B3F}" destId="{5D4F5474-22EB-402B-AEBF-9074352DB607}" srcOrd="3" destOrd="0" presId="urn:microsoft.com/office/officeart/2005/8/layout/orgChart1"/>
    <dgm:cxn modelId="{F12AF51A-B123-4F79-BF97-24A0320FEF03}" type="presParOf" srcId="{5D4F5474-22EB-402B-AEBF-9074352DB607}" destId="{456FC81B-B01B-45EF-815E-5B65EE38AC77}" srcOrd="0" destOrd="0" presId="urn:microsoft.com/office/officeart/2005/8/layout/orgChart1"/>
    <dgm:cxn modelId="{3ECFBB3D-9109-4A9D-A2F7-1B06000D8E3F}" type="presParOf" srcId="{456FC81B-B01B-45EF-815E-5B65EE38AC77}" destId="{A266419B-6290-43E2-B189-46D972FD184E}" srcOrd="0" destOrd="0" presId="urn:microsoft.com/office/officeart/2005/8/layout/orgChart1"/>
    <dgm:cxn modelId="{69EDADF4-82E3-416F-B19E-80BBD1B39DCD}" type="presParOf" srcId="{456FC81B-B01B-45EF-815E-5B65EE38AC77}" destId="{B50F778D-3373-4FE4-A71B-0280A4FC567D}" srcOrd="1" destOrd="0" presId="urn:microsoft.com/office/officeart/2005/8/layout/orgChart1"/>
    <dgm:cxn modelId="{F8783EB9-3E1E-4DFB-9518-4AED07DCB137}" type="presParOf" srcId="{5D4F5474-22EB-402B-AEBF-9074352DB607}" destId="{DAD43327-956F-4A32-8A29-2F8548D5779D}" srcOrd="1" destOrd="0" presId="urn:microsoft.com/office/officeart/2005/8/layout/orgChart1"/>
    <dgm:cxn modelId="{39E91708-D68B-4D17-8185-48FC6D06F08F}" type="presParOf" srcId="{5D4F5474-22EB-402B-AEBF-9074352DB607}" destId="{AFF63D0A-77BE-407B-B18C-741727ABEE06}" srcOrd="2" destOrd="0" presId="urn:microsoft.com/office/officeart/2005/8/layout/orgChart1"/>
    <dgm:cxn modelId="{1E7B62CA-09A7-4A62-A9E1-9F7C2514E546}" type="presParOf" srcId="{180DDB19-43E8-41E5-9221-A464E3AC4815}" destId="{AB05C899-425A-4CBF-AB2F-9C05E177E64A}" srcOrd="2" destOrd="0" presId="urn:microsoft.com/office/officeart/2005/8/layout/orgChart1"/>
    <dgm:cxn modelId="{59F87755-264A-48BF-81A2-A268D5D6CD3B}" type="presParOf" srcId="{AB05C899-425A-4CBF-AB2F-9C05E177E64A}" destId="{429930AF-F248-455C-A02B-8A004F752D87}" srcOrd="0" destOrd="0" presId="urn:microsoft.com/office/officeart/2005/8/layout/orgChart1"/>
    <dgm:cxn modelId="{10D0FEF9-57C4-4508-9DC7-AD03C240943B}" type="presParOf" srcId="{AB05C899-425A-4CBF-AB2F-9C05E177E64A}" destId="{6EA56BB8-8DDA-4475-A1A3-5C451A09A543}" srcOrd="1" destOrd="0" presId="urn:microsoft.com/office/officeart/2005/8/layout/orgChart1"/>
    <dgm:cxn modelId="{8798CCA7-09EA-48A4-BDB4-1F8B3D27D5EE}" type="presParOf" srcId="{6EA56BB8-8DDA-4475-A1A3-5C451A09A543}" destId="{D4885D3F-0E9D-43DA-97A7-435154999B73}" srcOrd="0" destOrd="0" presId="urn:microsoft.com/office/officeart/2005/8/layout/orgChart1"/>
    <dgm:cxn modelId="{A6D79532-07C8-4AC6-8C00-3C730D7B630F}" type="presParOf" srcId="{D4885D3F-0E9D-43DA-97A7-435154999B73}" destId="{D52B2BBD-4906-4C54-B974-BF967568413A}" srcOrd="0" destOrd="0" presId="urn:microsoft.com/office/officeart/2005/8/layout/orgChart1"/>
    <dgm:cxn modelId="{91ECDEA0-3C1C-4F17-B2B5-ED3CCBBC25AD}" type="presParOf" srcId="{D4885D3F-0E9D-43DA-97A7-435154999B73}" destId="{3548FF2B-2C17-454F-8A6D-DCB2AAAF062A}" srcOrd="1" destOrd="0" presId="urn:microsoft.com/office/officeart/2005/8/layout/orgChart1"/>
    <dgm:cxn modelId="{BAA5772A-C2B5-4A38-8D51-45EABF55AAB3}" type="presParOf" srcId="{6EA56BB8-8DDA-4475-A1A3-5C451A09A543}" destId="{EF020588-302F-4750-86EC-286AADBBE564}" srcOrd="1" destOrd="0" presId="urn:microsoft.com/office/officeart/2005/8/layout/orgChart1"/>
    <dgm:cxn modelId="{34DDCAB0-D82C-4A28-A361-8ABFB0030BEB}" type="presParOf" srcId="{6EA56BB8-8DDA-4475-A1A3-5C451A09A543}" destId="{71336D90-E6FF-4D8F-AAA5-8F7F0C862FD0}" srcOrd="2" destOrd="0" presId="urn:microsoft.com/office/officeart/2005/8/layout/orgChart1"/>
    <dgm:cxn modelId="{A53F9F8C-6D70-47A2-9DD1-7FBA977AC23A}" type="presParOf" srcId="{71336D90-E6FF-4D8F-AAA5-8F7F0C862FD0}" destId="{12273503-9FF1-436D-B879-A7C66E1A379E}" srcOrd="0" destOrd="0" presId="urn:microsoft.com/office/officeart/2005/8/layout/orgChart1"/>
    <dgm:cxn modelId="{4CA809AD-6B18-4484-B6DF-0425E6CD896F}" type="presParOf" srcId="{71336D90-E6FF-4D8F-AAA5-8F7F0C862FD0}" destId="{15480394-FEEA-4E96-94C8-5E019F04E419}" srcOrd="1" destOrd="0" presId="urn:microsoft.com/office/officeart/2005/8/layout/orgChart1"/>
    <dgm:cxn modelId="{15EC42DB-601E-43A6-83FE-7AAC623D2B7E}" type="presParOf" srcId="{15480394-FEEA-4E96-94C8-5E019F04E419}" destId="{9B54D9C2-F5EA-418F-9290-639E67D31A73}" srcOrd="0" destOrd="0" presId="urn:microsoft.com/office/officeart/2005/8/layout/orgChart1"/>
    <dgm:cxn modelId="{8A4B10CE-3122-4934-B7B3-CE4B4EAF9D0C}" type="presParOf" srcId="{9B54D9C2-F5EA-418F-9290-639E67D31A73}" destId="{AE693916-324B-42D1-AA64-9640F0CBF76E}" srcOrd="0" destOrd="0" presId="urn:microsoft.com/office/officeart/2005/8/layout/orgChart1"/>
    <dgm:cxn modelId="{335D12ED-E11A-4580-BB04-2E33DE9A8BF9}" type="presParOf" srcId="{9B54D9C2-F5EA-418F-9290-639E67D31A73}" destId="{FC17E5D5-94A4-4C82-987B-25F02965FAE8}" srcOrd="1" destOrd="0" presId="urn:microsoft.com/office/officeart/2005/8/layout/orgChart1"/>
    <dgm:cxn modelId="{366AC832-93FC-4874-A5B8-ABE7BE124C95}" type="presParOf" srcId="{15480394-FEEA-4E96-94C8-5E019F04E419}" destId="{4A7C3D99-51BF-4F1E-A2D4-0D4F13C92582}" srcOrd="1" destOrd="0" presId="urn:microsoft.com/office/officeart/2005/8/layout/orgChart1"/>
    <dgm:cxn modelId="{2363BAF3-7607-41B2-AE6B-847CCA66DBD6}" type="presParOf" srcId="{15480394-FEEA-4E96-94C8-5E019F04E419}" destId="{5346346F-5B28-447C-A013-356C87C6F96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7DA5AA-07AF-4359-A680-673449E1C343}" type="doc">
      <dgm:prSet loTypeId="urn:microsoft.com/office/officeart/2005/8/layout/rings+Icon" loCatId="officeonline" qsTypeId="urn:microsoft.com/office/officeart/2005/8/quickstyle/3d2" qsCatId="3D" csTypeId="urn:microsoft.com/office/officeart/2005/8/colors/colorful4" csCatId="colorful" phldr="1"/>
      <dgm:spPr/>
    </dgm:pt>
    <dgm:pt modelId="{762D7D55-B5C8-40F9-909F-86A1551D874C}">
      <dgm:prSet phldrT="[Text]" custT="1"/>
      <dgm:spPr/>
      <dgm:t>
        <a:bodyPr/>
        <a:lstStyle/>
        <a:p>
          <a:pPr rtl="1"/>
          <a:r>
            <a:rPr lang="fa-IR" sz="2800" b="1" dirty="0" smtClean="0">
              <a:solidFill>
                <a:srgbClr val="FFC000"/>
              </a:solidFill>
              <a:cs typeface="B Nazanin" panose="00000400000000000000" pitchFamily="2" charset="-78"/>
            </a:rPr>
            <a:t>غربالگری؛ </a:t>
          </a:r>
          <a:r>
            <a:rPr lang="fa-IR" sz="2000" b="1" dirty="0" smtClean="0">
              <a:solidFill>
                <a:srgbClr val="FFFF00"/>
              </a:solidFill>
              <a:cs typeface="B Nazanin" panose="00000400000000000000" pitchFamily="2" charset="-78"/>
            </a:rPr>
            <a:t>اقدام برای تشخیص زودتر بیماری در افراد </a:t>
          </a:r>
          <a:r>
            <a:rPr lang="fa-IR" sz="2000" b="1" u="sng" dirty="0" smtClean="0">
              <a:solidFill>
                <a:srgbClr val="FFFF00"/>
              </a:solidFill>
              <a:cs typeface="B Nazanin" panose="00000400000000000000" pitchFamily="2" charset="-78"/>
            </a:rPr>
            <a:t>بی علامت</a:t>
          </a:r>
          <a:endParaRPr lang="en-US" sz="2000" b="1" u="sng" dirty="0">
            <a:solidFill>
              <a:srgbClr val="FFFF00"/>
            </a:solidFill>
            <a:cs typeface="B Nazanin" panose="00000400000000000000" pitchFamily="2" charset="-78"/>
          </a:endParaRPr>
        </a:p>
      </dgm:t>
    </dgm:pt>
    <dgm:pt modelId="{3E0AC3E6-6322-4CFC-8471-20424D70669C}" type="parTrans" cxnId="{36420466-F64A-4DCD-A026-6CCDB644A778}">
      <dgm:prSet/>
      <dgm:spPr/>
      <dgm:t>
        <a:bodyPr/>
        <a:lstStyle/>
        <a:p>
          <a:endParaRPr lang="en-US"/>
        </a:p>
      </dgm:t>
    </dgm:pt>
    <dgm:pt modelId="{0BB788FD-CD66-4D76-86F5-0C501DB23D03}" type="sibTrans" cxnId="{36420466-F64A-4DCD-A026-6CCDB644A778}">
      <dgm:prSet/>
      <dgm:spPr/>
      <dgm:t>
        <a:bodyPr/>
        <a:lstStyle/>
        <a:p>
          <a:endParaRPr lang="en-US"/>
        </a:p>
      </dgm:t>
    </dgm:pt>
    <dgm:pt modelId="{084B170B-8DCF-4A67-9396-F4A4C971F7A0}">
      <dgm:prSet phldrT="[Text]" custT="1"/>
      <dgm:spPr/>
      <dgm:t>
        <a:bodyPr/>
        <a:lstStyle/>
        <a:p>
          <a:r>
            <a:rPr lang="fa-IR" sz="2800" b="1" dirty="0" smtClean="0">
              <a:solidFill>
                <a:srgbClr val="FFC000"/>
              </a:solidFill>
              <a:effectLst/>
              <a:latin typeface="B Nazanin" panose="00000400000000000000" pitchFamily="2" charset="-78"/>
              <a:ea typeface="Calibri" panose="020F0502020204030204" pitchFamily="34" charset="0"/>
              <a:cs typeface="B Nazanin" panose="00000400000000000000" pitchFamily="2" charset="-78"/>
            </a:rPr>
            <a:t>تشخیص زودهنگام؛ </a:t>
          </a:r>
          <a:r>
            <a:rPr lang="fa-IR" sz="2000" b="1"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اقدام برای تشخیص زودتر بیماری در افراد </a:t>
          </a:r>
          <a:r>
            <a:rPr lang="fa-IR" sz="2000" b="1" u="sng"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علامتدار</a:t>
          </a:r>
          <a:endParaRPr lang="en-US" sz="2000" b="1" u="sng" dirty="0">
            <a:solidFill>
              <a:srgbClr val="FFFF00"/>
            </a:solidFill>
          </a:endParaRPr>
        </a:p>
      </dgm:t>
    </dgm:pt>
    <dgm:pt modelId="{8CDBC2D8-0B1F-4689-B373-5E8661D50EDA}" type="sibTrans" cxnId="{AD3C4704-BE96-4D05-B3AB-1302E28C374B}">
      <dgm:prSet/>
      <dgm:spPr/>
      <dgm:t>
        <a:bodyPr/>
        <a:lstStyle/>
        <a:p>
          <a:endParaRPr lang="en-US"/>
        </a:p>
      </dgm:t>
    </dgm:pt>
    <dgm:pt modelId="{7B9BB611-A14F-4274-A77A-1C76249BE96D}" type="parTrans" cxnId="{AD3C4704-BE96-4D05-B3AB-1302E28C374B}">
      <dgm:prSet/>
      <dgm:spPr/>
      <dgm:t>
        <a:bodyPr/>
        <a:lstStyle/>
        <a:p>
          <a:endParaRPr lang="en-US"/>
        </a:p>
      </dgm:t>
    </dgm:pt>
    <dgm:pt modelId="{D8B68890-C0B3-4574-BCBB-71F6887B24E1}" type="pres">
      <dgm:prSet presAssocID="{F67DA5AA-07AF-4359-A680-673449E1C343}" presName="Name0" presStyleCnt="0">
        <dgm:presLayoutVars>
          <dgm:chMax val="7"/>
          <dgm:dir/>
          <dgm:resizeHandles val="exact"/>
        </dgm:presLayoutVars>
      </dgm:prSet>
      <dgm:spPr/>
    </dgm:pt>
    <dgm:pt modelId="{BC48C7C2-0E80-46E9-8C9A-AA7B96250B50}" type="pres">
      <dgm:prSet presAssocID="{F67DA5AA-07AF-4359-A680-673449E1C343}" presName="ellipse1" presStyleLbl="vennNode1" presStyleIdx="0" presStyleCnt="2" custLinFactNeighborX="-18067" custLinFactNeighborY="8219">
        <dgm:presLayoutVars>
          <dgm:bulletEnabled val="1"/>
        </dgm:presLayoutVars>
      </dgm:prSet>
      <dgm:spPr/>
      <dgm:t>
        <a:bodyPr/>
        <a:lstStyle/>
        <a:p>
          <a:endParaRPr lang="en-US"/>
        </a:p>
      </dgm:t>
    </dgm:pt>
    <dgm:pt modelId="{8E0E6B4E-34CC-40E4-82E9-F2B9CFF13236}" type="pres">
      <dgm:prSet presAssocID="{F67DA5AA-07AF-4359-A680-673449E1C343}" presName="ellipse2" presStyleLbl="vennNode1" presStyleIdx="1" presStyleCnt="2" custLinFactNeighborX="24820" custLinFactNeighborY="-55697">
        <dgm:presLayoutVars>
          <dgm:bulletEnabled val="1"/>
        </dgm:presLayoutVars>
      </dgm:prSet>
      <dgm:spPr/>
      <dgm:t>
        <a:bodyPr/>
        <a:lstStyle/>
        <a:p>
          <a:endParaRPr lang="en-US"/>
        </a:p>
      </dgm:t>
    </dgm:pt>
  </dgm:ptLst>
  <dgm:cxnLst>
    <dgm:cxn modelId="{AD3C4704-BE96-4D05-B3AB-1302E28C374B}" srcId="{F67DA5AA-07AF-4359-A680-673449E1C343}" destId="{084B170B-8DCF-4A67-9396-F4A4C971F7A0}" srcOrd="0" destOrd="0" parTransId="{7B9BB611-A14F-4274-A77A-1C76249BE96D}" sibTransId="{8CDBC2D8-0B1F-4689-B373-5E8661D50EDA}"/>
    <dgm:cxn modelId="{BCB816D3-F7F2-4A1B-ABD6-4877B5675605}" type="presOf" srcId="{762D7D55-B5C8-40F9-909F-86A1551D874C}" destId="{8E0E6B4E-34CC-40E4-82E9-F2B9CFF13236}" srcOrd="0" destOrd="0" presId="urn:microsoft.com/office/officeart/2005/8/layout/rings+Icon"/>
    <dgm:cxn modelId="{38100B18-715B-4263-A8CE-CA4661B90E5B}" type="presOf" srcId="{F67DA5AA-07AF-4359-A680-673449E1C343}" destId="{D8B68890-C0B3-4574-BCBB-71F6887B24E1}" srcOrd="0" destOrd="0" presId="urn:microsoft.com/office/officeart/2005/8/layout/rings+Icon"/>
    <dgm:cxn modelId="{36420466-F64A-4DCD-A026-6CCDB644A778}" srcId="{F67DA5AA-07AF-4359-A680-673449E1C343}" destId="{762D7D55-B5C8-40F9-909F-86A1551D874C}" srcOrd="1" destOrd="0" parTransId="{3E0AC3E6-6322-4CFC-8471-20424D70669C}" sibTransId="{0BB788FD-CD66-4D76-86F5-0C501DB23D03}"/>
    <dgm:cxn modelId="{C35A76F9-74DF-42F9-9231-C71651AE288E}" type="presOf" srcId="{084B170B-8DCF-4A67-9396-F4A4C971F7A0}" destId="{BC48C7C2-0E80-46E9-8C9A-AA7B96250B50}" srcOrd="0" destOrd="0" presId="urn:microsoft.com/office/officeart/2005/8/layout/rings+Icon"/>
    <dgm:cxn modelId="{82E706A8-642E-42DA-A215-541970823085}" type="presParOf" srcId="{D8B68890-C0B3-4574-BCBB-71F6887B24E1}" destId="{BC48C7C2-0E80-46E9-8C9A-AA7B96250B50}" srcOrd="0" destOrd="0" presId="urn:microsoft.com/office/officeart/2005/8/layout/rings+Icon"/>
    <dgm:cxn modelId="{96546249-9ABD-4626-B9E7-FC109CE4E387}" type="presParOf" srcId="{D8B68890-C0B3-4574-BCBB-71F6887B24E1}" destId="{8E0E6B4E-34CC-40E4-82E9-F2B9CFF13236}" srcOrd="1"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AC72C3-133C-4863-8821-1C2D4A545DB7}" type="doc">
      <dgm:prSet loTypeId="urn:microsoft.com/office/officeart/2008/layout/AscendingPictureAccentProcess" loCatId="process" qsTypeId="urn:microsoft.com/office/officeart/2005/8/quickstyle/simple1" qsCatId="simple" csTypeId="urn:microsoft.com/office/officeart/2005/8/colors/accent1_2" csCatId="accent1" phldr="1"/>
      <dgm:spPr/>
      <dgm:t>
        <a:bodyPr/>
        <a:lstStyle/>
        <a:p>
          <a:endParaRPr lang="en-US"/>
        </a:p>
      </dgm:t>
    </dgm:pt>
    <dgm:pt modelId="{CA844A2D-3459-4E39-8983-B99ECF403B21}">
      <dgm:prSet phldrT="[Text]"/>
      <dgm:spPr/>
      <dgm:t>
        <a:bodyPr/>
        <a:lstStyle/>
        <a:p>
          <a:pPr rtl="1"/>
          <a:r>
            <a:rPr lang="fa-IR" dirty="0" smtClean="0">
              <a:cs typeface="B Nazanin" panose="00000400000000000000" pitchFamily="2" charset="-78"/>
            </a:rPr>
            <a:t>سال 1391: </a:t>
          </a:r>
          <a:r>
            <a:rPr lang="fa-IR" dirty="0" smtClean="0">
              <a:solidFill>
                <a:srgbClr val="FFC000"/>
              </a:solidFill>
              <a:cs typeface="B Nazanin" panose="00000400000000000000" pitchFamily="2" charset="-78"/>
            </a:rPr>
            <a:t>7163</a:t>
          </a:r>
          <a:endParaRPr lang="en-US" dirty="0">
            <a:solidFill>
              <a:srgbClr val="FFC000"/>
            </a:solidFill>
            <a:cs typeface="B Nazanin" panose="00000400000000000000" pitchFamily="2" charset="-78"/>
          </a:endParaRPr>
        </a:p>
      </dgm:t>
    </dgm:pt>
    <dgm:pt modelId="{7CB267CB-9003-4144-B089-5FC63355ED0A}" type="parTrans" cxnId="{B99CA335-1814-4782-97FE-A36FA3BD6B04}">
      <dgm:prSet/>
      <dgm:spPr/>
      <dgm:t>
        <a:bodyPr/>
        <a:lstStyle/>
        <a:p>
          <a:endParaRPr lang="en-US"/>
        </a:p>
      </dgm:t>
    </dgm:pt>
    <dgm:pt modelId="{C5D934AF-14DB-48C2-B2A2-61F1E35F26AB}" type="sibTrans" cxnId="{B99CA335-1814-4782-97FE-A36FA3BD6B04}">
      <dgm:prSet/>
      <dgm:spPr/>
      <dgm:t>
        <a:bodyPr/>
        <a:lstStyle/>
        <a:p>
          <a:endParaRPr lang="en-US"/>
        </a:p>
      </dgm:t>
    </dgm:pt>
    <dgm:pt modelId="{C377CD92-EF2A-4520-95D0-16B4F21453EB}">
      <dgm:prSet phldrT="[Text]"/>
      <dgm:spPr/>
      <dgm:t>
        <a:bodyPr/>
        <a:lstStyle/>
        <a:p>
          <a:pPr rtl="1"/>
          <a:r>
            <a:rPr lang="fa-IR" dirty="0" smtClean="0">
              <a:cs typeface="B Nazanin" panose="00000400000000000000" pitchFamily="2" charset="-78"/>
            </a:rPr>
            <a:t>سال 1409: </a:t>
          </a:r>
          <a:r>
            <a:rPr lang="fa-IR" dirty="0" smtClean="0">
              <a:solidFill>
                <a:srgbClr val="FFC000"/>
              </a:solidFill>
              <a:cs typeface="B Nazanin" panose="00000400000000000000" pitchFamily="2" charset="-78"/>
            </a:rPr>
            <a:t>13762</a:t>
          </a:r>
          <a:endParaRPr lang="en-US" dirty="0">
            <a:solidFill>
              <a:srgbClr val="FFC000"/>
            </a:solidFill>
            <a:cs typeface="B Nazanin" panose="00000400000000000000" pitchFamily="2" charset="-78"/>
          </a:endParaRPr>
        </a:p>
      </dgm:t>
    </dgm:pt>
    <dgm:pt modelId="{56003A0D-DA58-4781-9483-B5C9EEB6F22D}" type="parTrans" cxnId="{6B0127D9-FDF8-42A0-8467-67A2BA256479}">
      <dgm:prSet/>
      <dgm:spPr/>
      <dgm:t>
        <a:bodyPr/>
        <a:lstStyle/>
        <a:p>
          <a:endParaRPr lang="en-US"/>
        </a:p>
      </dgm:t>
    </dgm:pt>
    <dgm:pt modelId="{C15C8BC8-16EE-4489-BA7C-4115C2D91138}" type="sibTrans" cxnId="{6B0127D9-FDF8-42A0-8467-67A2BA256479}">
      <dgm:prSet/>
      <dgm:spPr/>
      <dgm:t>
        <a:bodyPr/>
        <a:lstStyle/>
        <a:p>
          <a:endParaRPr lang="en-US"/>
        </a:p>
      </dgm:t>
    </dgm:pt>
    <dgm:pt modelId="{518903D6-19B7-48F7-A048-186C1FB4CA3F}" type="pres">
      <dgm:prSet presAssocID="{A0AC72C3-133C-4863-8821-1C2D4A545DB7}" presName="Name0" presStyleCnt="0">
        <dgm:presLayoutVars>
          <dgm:chMax val="7"/>
          <dgm:chPref val="7"/>
          <dgm:dir/>
        </dgm:presLayoutVars>
      </dgm:prSet>
      <dgm:spPr/>
      <dgm:t>
        <a:bodyPr/>
        <a:lstStyle/>
        <a:p>
          <a:endParaRPr lang="en-US"/>
        </a:p>
      </dgm:t>
    </dgm:pt>
    <dgm:pt modelId="{D8E3B1AC-5763-4239-BDB3-AA878D6E1030}" type="pres">
      <dgm:prSet presAssocID="{A0AC72C3-133C-4863-8821-1C2D4A545DB7}" presName="dot1" presStyleLbl="alignNode1" presStyleIdx="0" presStyleCnt="10"/>
      <dgm:spPr/>
    </dgm:pt>
    <dgm:pt modelId="{2B6C2E7B-FEED-4381-A986-754E1692D90D}" type="pres">
      <dgm:prSet presAssocID="{A0AC72C3-133C-4863-8821-1C2D4A545DB7}" presName="dot2" presStyleLbl="alignNode1" presStyleIdx="1" presStyleCnt="10"/>
      <dgm:spPr/>
    </dgm:pt>
    <dgm:pt modelId="{B1B6B7C7-7E3C-4FDF-AAAB-538FC830FB7E}" type="pres">
      <dgm:prSet presAssocID="{A0AC72C3-133C-4863-8821-1C2D4A545DB7}" presName="dot3" presStyleLbl="alignNode1" presStyleIdx="2" presStyleCnt="10"/>
      <dgm:spPr/>
    </dgm:pt>
    <dgm:pt modelId="{2FE3A8FF-7915-4E67-A265-D3A3096EF169}" type="pres">
      <dgm:prSet presAssocID="{A0AC72C3-133C-4863-8821-1C2D4A545DB7}" presName="dotArrow1" presStyleLbl="alignNode1" presStyleIdx="3" presStyleCnt="10"/>
      <dgm:spPr/>
    </dgm:pt>
    <dgm:pt modelId="{E89186F9-7087-42FA-A9B7-DDC094C2CBDB}" type="pres">
      <dgm:prSet presAssocID="{A0AC72C3-133C-4863-8821-1C2D4A545DB7}" presName="dotArrow2" presStyleLbl="alignNode1" presStyleIdx="4" presStyleCnt="10"/>
      <dgm:spPr/>
    </dgm:pt>
    <dgm:pt modelId="{E6A05A7D-C217-4708-B5EB-C428C798F7F5}" type="pres">
      <dgm:prSet presAssocID="{A0AC72C3-133C-4863-8821-1C2D4A545DB7}" presName="dotArrow3" presStyleLbl="alignNode1" presStyleIdx="5" presStyleCnt="10"/>
      <dgm:spPr/>
    </dgm:pt>
    <dgm:pt modelId="{E90000A4-FBC9-40C0-BED1-35C6A68FBF6B}" type="pres">
      <dgm:prSet presAssocID="{A0AC72C3-133C-4863-8821-1C2D4A545DB7}" presName="dotArrow4" presStyleLbl="alignNode1" presStyleIdx="6" presStyleCnt="10"/>
      <dgm:spPr/>
    </dgm:pt>
    <dgm:pt modelId="{8F6D586F-62BB-45F0-81D1-FBE2ED983E29}" type="pres">
      <dgm:prSet presAssocID="{A0AC72C3-133C-4863-8821-1C2D4A545DB7}" presName="dotArrow5" presStyleLbl="alignNode1" presStyleIdx="7" presStyleCnt="10"/>
      <dgm:spPr/>
    </dgm:pt>
    <dgm:pt modelId="{832D225F-B713-4592-BF3A-D5F3B1D72AE5}" type="pres">
      <dgm:prSet presAssocID="{A0AC72C3-133C-4863-8821-1C2D4A545DB7}" presName="dotArrow6" presStyleLbl="alignNode1" presStyleIdx="8" presStyleCnt="10"/>
      <dgm:spPr/>
    </dgm:pt>
    <dgm:pt modelId="{4CCE70FC-6C22-4E51-944E-490074DC6D75}" type="pres">
      <dgm:prSet presAssocID="{A0AC72C3-133C-4863-8821-1C2D4A545DB7}" presName="dotArrow7" presStyleLbl="alignNode1" presStyleIdx="9" presStyleCnt="10"/>
      <dgm:spPr/>
    </dgm:pt>
    <dgm:pt modelId="{79C76528-E3B9-4F6F-9E96-E5425A26509F}" type="pres">
      <dgm:prSet presAssocID="{CA844A2D-3459-4E39-8983-B99ECF403B21}" presName="parTx1" presStyleLbl="node1" presStyleIdx="0" presStyleCnt="2"/>
      <dgm:spPr/>
      <dgm:t>
        <a:bodyPr/>
        <a:lstStyle/>
        <a:p>
          <a:endParaRPr lang="en-US"/>
        </a:p>
      </dgm:t>
    </dgm:pt>
    <dgm:pt modelId="{DD760522-BB87-461E-841A-37998D6FF56B}" type="pres">
      <dgm:prSet presAssocID="{C5D934AF-14DB-48C2-B2A2-61F1E35F26AB}" presName="picture1" presStyleCnt="0"/>
      <dgm:spPr/>
    </dgm:pt>
    <dgm:pt modelId="{1E127FBC-4CF7-4C9B-837E-849DE2057D71}" type="pres">
      <dgm:prSet presAssocID="{C5D934AF-14DB-48C2-B2A2-61F1E35F26AB}" presName="imageRepeatNode" presStyleLbl="fgImgPlace1" presStyleIdx="0" presStyleCnt="2"/>
      <dgm:spPr/>
      <dgm:t>
        <a:bodyPr/>
        <a:lstStyle/>
        <a:p>
          <a:endParaRPr lang="en-US"/>
        </a:p>
      </dgm:t>
    </dgm:pt>
    <dgm:pt modelId="{EA533CFC-AD5F-408F-BB0F-23754902ED5C}" type="pres">
      <dgm:prSet presAssocID="{C377CD92-EF2A-4520-95D0-16B4F21453EB}" presName="parTx2" presStyleLbl="node1" presStyleIdx="1" presStyleCnt="2" custLinFactNeighborX="-2131" custLinFactNeighborY="-4325"/>
      <dgm:spPr/>
      <dgm:t>
        <a:bodyPr/>
        <a:lstStyle/>
        <a:p>
          <a:endParaRPr lang="en-US"/>
        </a:p>
      </dgm:t>
    </dgm:pt>
    <dgm:pt modelId="{02AA8DDB-E4A0-4E2B-9E5A-551E57873B79}" type="pres">
      <dgm:prSet presAssocID="{C15C8BC8-16EE-4489-BA7C-4115C2D91138}" presName="picture2" presStyleCnt="0"/>
      <dgm:spPr/>
    </dgm:pt>
    <dgm:pt modelId="{730A4E75-2AAD-4842-AC5A-843384A43B35}" type="pres">
      <dgm:prSet presAssocID="{C15C8BC8-16EE-4489-BA7C-4115C2D91138}" presName="imageRepeatNode" presStyleLbl="fgImgPlace1" presStyleIdx="1" presStyleCnt="2"/>
      <dgm:spPr/>
      <dgm:t>
        <a:bodyPr/>
        <a:lstStyle/>
        <a:p>
          <a:endParaRPr lang="en-US"/>
        </a:p>
      </dgm:t>
    </dgm:pt>
  </dgm:ptLst>
  <dgm:cxnLst>
    <dgm:cxn modelId="{4308BEC5-CE92-46BC-96AE-B7D2B94ED93D}" type="presOf" srcId="{A0AC72C3-133C-4863-8821-1C2D4A545DB7}" destId="{518903D6-19B7-48F7-A048-186C1FB4CA3F}" srcOrd="0" destOrd="0" presId="urn:microsoft.com/office/officeart/2008/layout/AscendingPictureAccentProcess"/>
    <dgm:cxn modelId="{A4F4C2FC-65E2-4CCC-AFDD-70CC75D18354}" type="presOf" srcId="{CA844A2D-3459-4E39-8983-B99ECF403B21}" destId="{79C76528-E3B9-4F6F-9E96-E5425A26509F}" srcOrd="0" destOrd="0" presId="urn:microsoft.com/office/officeart/2008/layout/AscendingPictureAccentProcess"/>
    <dgm:cxn modelId="{6B18B100-C293-4659-8BED-A2407C89FF4D}" type="presOf" srcId="{C15C8BC8-16EE-4489-BA7C-4115C2D91138}" destId="{730A4E75-2AAD-4842-AC5A-843384A43B35}" srcOrd="0" destOrd="0" presId="urn:microsoft.com/office/officeart/2008/layout/AscendingPictureAccentProcess"/>
    <dgm:cxn modelId="{6B0127D9-FDF8-42A0-8467-67A2BA256479}" srcId="{A0AC72C3-133C-4863-8821-1C2D4A545DB7}" destId="{C377CD92-EF2A-4520-95D0-16B4F21453EB}" srcOrd="1" destOrd="0" parTransId="{56003A0D-DA58-4781-9483-B5C9EEB6F22D}" sibTransId="{C15C8BC8-16EE-4489-BA7C-4115C2D91138}"/>
    <dgm:cxn modelId="{A5BE32D2-E5EC-461D-8988-26882AC702B4}" type="presOf" srcId="{C377CD92-EF2A-4520-95D0-16B4F21453EB}" destId="{EA533CFC-AD5F-408F-BB0F-23754902ED5C}" srcOrd="0" destOrd="0" presId="urn:microsoft.com/office/officeart/2008/layout/AscendingPictureAccentProcess"/>
    <dgm:cxn modelId="{46C6B7F9-C38B-4856-8CB1-DDF8E225787F}" type="presOf" srcId="{C5D934AF-14DB-48C2-B2A2-61F1E35F26AB}" destId="{1E127FBC-4CF7-4C9B-837E-849DE2057D71}" srcOrd="0" destOrd="0" presId="urn:microsoft.com/office/officeart/2008/layout/AscendingPictureAccentProcess"/>
    <dgm:cxn modelId="{B99CA335-1814-4782-97FE-A36FA3BD6B04}" srcId="{A0AC72C3-133C-4863-8821-1C2D4A545DB7}" destId="{CA844A2D-3459-4E39-8983-B99ECF403B21}" srcOrd="0" destOrd="0" parTransId="{7CB267CB-9003-4144-B089-5FC63355ED0A}" sibTransId="{C5D934AF-14DB-48C2-B2A2-61F1E35F26AB}"/>
    <dgm:cxn modelId="{CAA48DE1-C41C-43B1-84FD-093A75918CEA}" type="presParOf" srcId="{518903D6-19B7-48F7-A048-186C1FB4CA3F}" destId="{D8E3B1AC-5763-4239-BDB3-AA878D6E1030}" srcOrd="0" destOrd="0" presId="urn:microsoft.com/office/officeart/2008/layout/AscendingPictureAccentProcess"/>
    <dgm:cxn modelId="{B8635D0D-D2DC-4168-BA33-99C3E87719DB}" type="presParOf" srcId="{518903D6-19B7-48F7-A048-186C1FB4CA3F}" destId="{2B6C2E7B-FEED-4381-A986-754E1692D90D}" srcOrd="1" destOrd="0" presId="urn:microsoft.com/office/officeart/2008/layout/AscendingPictureAccentProcess"/>
    <dgm:cxn modelId="{7CA13018-8E39-4324-9343-8577D7F95D4A}" type="presParOf" srcId="{518903D6-19B7-48F7-A048-186C1FB4CA3F}" destId="{B1B6B7C7-7E3C-4FDF-AAAB-538FC830FB7E}" srcOrd="2" destOrd="0" presId="urn:microsoft.com/office/officeart/2008/layout/AscendingPictureAccentProcess"/>
    <dgm:cxn modelId="{E432236D-911D-4A72-85F9-B5569E401809}" type="presParOf" srcId="{518903D6-19B7-48F7-A048-186C1FB4CA3F}" destId="{2FE3A8FF-7915-4E67-A265-D3A3096EF169}" srcOrd="3" destOrd="0" presId="urn:microsoft.com/office/officeart/2008/layout/AscendingPictureAccentProcess"/>
    <dgm:cxn modelId="{3B5D2139-1CDA-4D54-AF1D-EAB6B670F45B}" type="presParOf" srcId="{518903D6-19B7-48F7-A048-186C1FB4CA3F}" destId="{E89186F9-7087-42FA-A9B7-DDC094C2CBDB}" srcOrd="4" destOrd="0" presId="urn:microsoft.com/office/officeart/2008/layout/AscendingPictureAccentProcess"/>
    <dgm:cxn modelId="{3A298491-27DE-4278-859E-8775B8EE5E8C}" type="presParOf" srcId="{518903D6-19B7-48F7-A048-186C1FB4CA3F}" destId="{E6A05A7D-C217-4708-B5EB-C428C798F7F5}" srcOrd="5" destOrd="0" presId="urn:microsoft.com/office/officeart/2008/layout/AscendingPictureAccentProcess"/>
    <dgm:cxn modelId="{D194C0E0-2BC9-4DD0-A350-C91D4B651893}" type="presParOf" srcId="{518903D6-19B7-48F7-A048-186C1FB4CA3F}" destId="{E90000A4-FBC9-40C0-BED1-35C6A68FBF6B}" srcOrd="6" destOrd="0" presId="urn:microsoft.com/office/officeart/2008/layout/AscendingPictureAccentProcess"/>
    <dgm:cxn modelId="{92D59B24-76E3-4576-AF95-7296B2722336}" type="presParOf" srcId="{518903D6-19B7-48F7-A048-186C1FB4CA3F}" destId="{8F6D586F-62BB-45F0-81D1-FBE2ED983E29}" srcOrd="7" destOrd="0" presId="urn:microsoft.com/office/officeart/2008/layout/AscendingPictureAccentProcess"/>
    <dgm:cxn modelId="{56E2066A-B531-4FE3-92D5-E531894D2BDD}" type="presParOf" srcId="{518903D6-19B7-48F7-A048-186C1FB4CA3F}" destId="{832D225F-B713-4592-BF3A-D5F3B1D72AE5}" srcOrd="8" destOrd="0" presId="urn:microsoft.com/office/officeart/2008/layout/AscendingPictureAccentProcess"/>
    <dgm:cxn modelId="{0C035DA3-774D-45F4-8F6E-9AA249669D03}" type="presParOf" srcId="{518903D6-19B7-48F7-A048-186C1FB4CA3F}" destId="{4CCE70FC-6C22-4E51-944E-490074DC6D75}" srcOrd="9" destOrd="0" presId="urn:microsoft.com/office/officeart/2008/layout/AscendingPictureAccentProcess"/>
    <dgm:cxn modelId="{817A95C4-2331-49C9-83DD-0EE805F2351E}" type="presParOf" srcId="{518903D6-19B7-48F7-A048-186C1FB4CA3F}" destId="{79C76528-E3B9-4F6F-9E96-E5425A26509F}" srcOrd="10" destOrd="0" presId="urn:microsoft.com/office/officeart/2008/layout/AscendingPictureAccentProcess"/>
    <dgm:cxn modelId="{4589D911-FDCF-4394-BE53-C7B753529695}" type="presParOf" srcId="{518903D6-19B7-48F7-A048-186C1FB4CA3F}" destId="{DD760522-BB87-461E-841A-37998D6FF56B}" srcOrd="11" destOrd="0" presId="urn:microsoft.com/office/officeart/2008/layout/AscendingPictureAccentProcess"/>
    <dgm:cxn modelId="{A24D5254-4E0A-4D1A-BE0C-9E8E0CA769E2}" type="presParOf" srcId="{DD760522-BB87-461E-841A-37998D6FF56B}" destId="{1E127FBC-4CF7-4C9B-837E-849DE2057D71}" srcOrd="0" destOrd="0" presId="urn:microsoft.com/office/officeart/2008/layout/AscendingPictureAccentProcess"/>
    <dgm:cxn modelId="{C79A0C86-D615-435B-A970-821FCA975A1A}" type="presParOf" srcId="{518903D6-19B7-48F7-A048-186C1FB4CA3F}" destId="{EA533CFC-AD5F-408F-BB0F-23754902ED5C}" srcOrd="12" destOrd="0" presId="urn:microsoft.com/office/officeart/2008/layout/AscendingPictureAccentProcess"/>
    <dgm:cxn modelId="{4105E799-15E1-476B-87F3-B882A957316A}" type="presParOf" srcId="{518903D6-19B7-48F7-A048-186C1FB4CA3F}" destId="{02AA8DDB-E4A0-4E2B-9E5A-551E57873B79}" srcOrd="13" destOrd="0" presId="urn:microsoft.com/office/officeart/2008/layout/AscendingPictureAccentProcess"/>
    <dgm:cxn modelId="{E0A43161-158D-414D-852E-CE0EA4A2C109}" type="presParOf" srcId="{02AA8DDB-E4A0-4E2B-9E5A-551E57873B79}" destId="{730A4E75-2AAD-4842-AC5A-843384A43B35}"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02E6588-CE2F-415C-94B0-AC0226E43CAF}" type="doc">
      <dgm:prSet loTypeId="urn:microsoft.com/office/officeart/2005/8/layout/hierarchy6" loCatId="hierarchy" qsTypeId="urn:microsoft.com/office/officeart/2005/8/quickstyle/simple1" qsCatId="simple" csTypeId="urn:microsoft.com/office/officeart/2005/8/colors/accent1_1" csCatId="accent1" phldr="1"/>
      <dgm:spPr/>
      <dgm:t>
        <a:bodyPr/>
        <a:lstStyle/>
        <a:p>
          <a:endParaRPr lang="en-US"/>
        </a:p>
      </dgm:t>
    </dgm:pt>
    <dgm:pt modelId="{F92F2CBF-EB51-43EB-9D63-25DE5EFB7F8B}">
      <dgm:prSet phldrT="[Text]" custT="1"/>
      <dgm:spPr>
        <a:xfrm>
          <a:off x="679660" y="724589"/>
          <a:ext cx="2953431" cy="13220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700" b="1" dirty="0">
              <a:solidFill>
                <a:sysClr val="windowText" lastClr="000000">
                  <a:hueOff val="0"/>
                  <a:satOff val="0"/>
                  <a:lumOff val="0"/>
                  <a:alphaOff val="0"/>
                </a:sysClr>
              </a:solidFill>
              <a:latin typeface="Calibri"/>
              <a:ea typeface="+mn-ea"/>
              <a:cs typeface="B Nazanin" pitchFamily="2" charset="-78"/>
            </a:rPr>
            <a:t># آیا فرد سابقه فردی سرطان، ادنوم یا بیماری التهابی روده بزرگ را دارد؟</a:t>
          </a:r>
        </a:p>
        <a:p>
          <a:pPr algn="r" rtl="1"/>
          <a:r>
            <a:rPr lang="fa-IR" sz="700" b="1" dirty="0">
              <a:solidFill>
                <a:sysClr val="windowText" lastClr="000000">
                  <a:hueOff val="0"/>
                  <a:satOff val="0"/>
                  <a:lumOff val="0"/>
                  <a:alphaOff val="0"/>
                </a:sysClr>
              </a:solidFill>
              <a:latin typeface="Calibri"/>
              <a:ea typeface="+mn-ea"/>
              <a:cs typeface="B Nazanin" pitchFamily="2" charset="-78"/>
            </a:rPr>
            <a:t># آیا فرد سابقه خانوادگی سرطان روده بزرگ دارد؟</a:t>
          </a:r>
        </a:p>
        <a:p>
          <a:pPr algn="r" rtl="1"/>
          <a:r>
            <a:rPr lang="fa-IR" sz="700" b="1" dirty="0">
              <a:solidFill>
                <a:sysClr val="windowText" lastClr="000000">
                  <a:hueOff val="0"/>
                  <a:satOff val="0"/>
                  <a:lumOff val="0"/>
                  <a:alphaOff val="0"/>
                </a:sysClr>
              </a:solidFill>
              <a:latin typeface="Calibri"/>
              <a:ea typeface="+mn-ea"/>
              <a:cs typeface="B Nazanin" pitchFamily="2" charset="-78"/>
            </a:rPr>
            <a:t># آیا فرد هر یک از علایم بندهای 1، 2 یا 3 را دارد؟ </a:t>
          </a:r>
        </a:p>
        <a:p>
          <a:pPr algn="r" rtl="1"/>
          <a:r>
            <a:rPr lang="fa-IR" sz="700" b="1" dirty="0">
              <a:solidFill>
                <a:sysClr val="windowText" lastClr="000000">
                  <a:hueOff val="0"/>
                  <a:satOff val="0"/>
                  <a:lumOff val="0"/>
                  <a:alphaOff val="0"/>
                </a:sysClr>
              </a:solidFill>
              <a:latin typeface="Calibri"/>
              <a:ea typeface="+mn-ea"/>
              <a:cs typeface="B Nazanin" pitchFamily="2" charset="-78"/>
            </a:rPr>
            <a:t>1. خونریزی دستگاه گوارش تحتانی در طی یک ماه اخیر</a:t>
          </a:r>
        </a:p>
        <a:p>
          <a:pPr algn="r" rtl="1"/>
          <a:r>
            <a:rPr lang="fa-IR" sz="700" b="1" dirty="0">
              <a:solidFill>
                <a:sysClr val="windowText" lastClr="000000">
                  <a:hueOff val="0"/>
                  <a:satOff val="0"/>
                  <a:lumOff val="0"/>
                  <a:alphaOff val="0"/>
                </a:sysClr>
              </a:solidFill>
              <a:latin typeface="Calibri"/>
              <a:ea typeface="+mn-ea"/>
              <a:cs typeface="B Nazanin" pitchFamily="2" charset="-78"/>
            </a:rPr>
            <a:t>2. یبوست در طی یک ماه اخیر (با یا بدون اسهال، درد شکم و احساس پر بودن مقعد پس از اجابت مزاج)</a:t>
          </a:r>
          <a:endParaRPr lang="en-US" sz="700" b="1" dirty="0">
            <a:solidFill>
              <a:sysClr val="windowText" lastClr="000000">
                <a:hueOff val="0"/>
                <a:satOff val="0"/>
                <a:lumOff val="0"/>
                <a:alphaOff val="0"/>
              </a:sysClr>
            </a:solidFill>
            <a:latin typeface="Calibri"/>
            <a:ea typeface="+mn-ea"/>
            <a:cs typeface="B Nazanin" panose="00000400000000000000" pitchFamily="2" charset="-78"/>
          </a:endParaRPr>
        </a:p>
        <a:p>
          <a:pPr algn="r" rtl="1"/>
          <a:r>
            <a:rPr lang="fa-IR" sz="700" b="1" dirty="0">
              <a:solidFill>
                <a:sysClr val="windowText" lastClr="000000">
                  <a:hueOff val="0"/>
                  <a:satOff val="0"/>
                  <a:lumOff val="0"/>
                  <a:alphaOff val="0"/>
                </a:sysClr>
              </a:solidFill>
              <a:latin typeface="Calibri"/>
              <a:ea typeface="+mn-ea"/>
              <a:cs typeface="B Nazanin" pitchFamily="2" charset="-78"/>
            </a:rPr>
            <a:t>3. کاهش بیش از ده درصد وزن بدن </a:t>
          </a:r>
          <a:r>
            <a:rPr lang="fa-IR" sz="800" b="1" dirty="0">
              <a:solidFill>
                <a:sysClr val="windowText" lastClr="000000">
                  <a:hueOff val="0"/>
                  <a:satOff val="0"/>
                  <a:lumOff val="0"/>
                  <a:alphaOff val="0"/>
                </a:sysClr>
              </a:solidFill>
              <a:latin typeface="Calibri"/>
              <a:ea typeface="+mn-ea"/>
              <a:cs typeface="B Nazanin" panose="00000400000000000000" pitchFamily="2" charset="-78"/>
            </a:rPr>
            <a:t>در طی شش ماه</a:t>
          </a:r>
        </a:p>
        <a:p>
          <a:pPr algn="r" rtl="1"/>
          <a:r>
            <a:rPr lang="fa-IR" sz="800" b="1" dirty="0">
              <a:solidFill>
                <a:sysClr val="windowText" lastClr="000000">
                  <a:hueOff val="0"/>
                  <a:satOff val="0"/>
                  <a:lumOff val="0"/>
                  <a:alphaOff val="0"/>
                </a:sysClr>
              </a:solidFill>
              <a:latin typeface="Calibri"/>
              <a:ea typeface="+mn-ea"/>
              <a:cs typeface="B Nazanin" panose="00000400000000000000" pitchFamily="2" charset="-78"/>
            </a:rPr>
            <a:t># آیا تست </a:t>
          </a:r>
          <a:r>
            <a:rPr lang="en-US" sz="800" b="1" dirty="0">
              <a:solidFill>
                <a:sysClr val="windowText" lastClr="000000">
                  <a:hueOff val="0"/>
                  <a:satOff val="0"/>
                  <a:lumOff val="0"/>
                  <a:alphaOff val="0"/>
                </a:sysClr>
              </a:solidFill>
              <a:latin typeface="Calibri"/>
              <a:ea typeface="+mn-ea"/>
              <a:cs typeface="B Nazanin" pitchFamily="2" charset="-78"/>
            </a:rPr>
            <a:t>FIT</a:t>
          </a:r>
          <a:r>
            <a:rPr lang="fa-IR" sz="800" b="1" dirty="0">
              <a:solidFill>
                <a:sysClr val="windowText" lastClr="000000">
                  <a:hueOff val="0"/>
                  <a:satOff val="0"/>
                  <a:lumOff val="0"/>
                  <a:alphaOff val="0"/>
                </a:sysClr>
              </a:solidFill>
              <a:latin typeface="Calibri"/>
              <a:ea typeface="+mn-ea"/>
              <a:cs typeface="B Nazanin" pitchFamily="2" charset="-78"/>
            </a:rPr>
            <a:t> مثبت است؟ </a:t>
          </a:r>
          <a:endParaRPr lang="en-US" sz="800" b="1" dirty="0">
            <a:solidFill>
              <a:sysClr val="windowText" lastClr="000000">
                <a:hueOff val="0"/>
                <a:satOff val="0"/>
                <a:lumOff val="0"/>
                <a:alphaOff val="0"/>
              </a:sysClr>
            </a:solidFill>
            <a:latin typeface="Calibri"/>
            <a:ea typeface="+mn-ea"/>
            <a:cs typeface="B Nazanin" pitchFamily="2" charset="-78"/>
          </a:endParaRPr>
        </a:p>
      </dgm:t>
    </dgm:pt>
    <dgm:pt modelId="{586179A9-4BAA-4695-99F0-608366387C14}" type="parTrans" cxnId="{4673CA74-ED74-4BFC-8664-3CD6235AA169}">
      <dgm:prSet/>
      <dgm:spPr>
        <a:xfrm>
          <a:off x="2110655" y="627986"/>
          <a:ext cx="91440" cy="96602"/>
        </a:xfrm>
        <a:noFill/>
        <a:ln w="25400" cap="flat" cmpd="sng" algn="ctr">
          <a:solidFill>
            <a:srgbClr val="4F81BD">
              <a:shade val="60000"/>
              <a:hueOff val="0"/>
              <a:satOff val="0"/>
              <a:lumOff val="0"/>
              <a:alphaOff val="0"/>
            </a:srgbClr>
          </a:solidFill>
          <a:prstDash val="solid"/>
        </a:ln>
        <a:effectLst/>
      </dgm:spPr>
      <dgm:t>
        <a:bodyPr/>
        <a:lstStyle/>
        <a:p>
          <a:pPr rtl="1"/>
          <a:endParaRPr lang="en-US"/>
        </a:p>
      </dgm:t>
    </dgm:pt>
    <dgm:pt modelId="{4E3031F5-7B32-467F-AADB-03FD841235B5}" type="sibTrans" cxnId="{4673CA74-ED74-4BFC-8664-3CD6235AA169}">
      <dgm:prSet/>
      <dgm:spPr/>
      <dgm:t>
        <a:bodyPr/>
        <a:lstStyle/>
        <a:p>
          <a:pPr rtl="1"/>
          <a:endParaRPr lang="en-US"/>
        </a:p>
      </dgm:t>
    </dgm:pt>
    <dgm:pt modelId="{AEBCE80A-8A1F-43A6-9540-854D2FA6A127}">
      <dgm:prSet phldrT="[Text]" custT="1"/>
      <dgm:spPr>
        <a:xfrm>
          <a:off x="2940811" y="3654211"/>
          <a:ext cx="2183890" cy="57086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700" b="1" dirty="0">
              <a:solidFill>
                <a:sysClr val="windowText" lastClr="000000">
                  <a:hueOff val="0"/>
                  <a:satOff val="0"/>
                  <a:lumOff val="0"/>
                  <a:alphaOff val="0"/>
                </a:sysClr>
              </a:solidFill>
              <a:latin typeface="Calibri"/>
              <a:ea typeface="+mn-ea"/>
              <a:cs typeface="B Nazanin" pitchFamily="2" charset="-78"/>
            </a:rPr>
            <a:t>انجام ارزیابی های تکمیلی توسط پزشک</a:t>
          </a:r>
          <a:r>
            <a:rPr lang="fa-IR" sz="700" b="1" baseline="30000" dirty="0">
              <a:solidFill>
                <a:sysClr val="windowText" lastClr="000000">
                  <a:hueOff val="0"/>
                  <a:satOff val="0"/>
                  <a:lumOff val="0"/>
                  <a:alphaOff val="0"/>
                </a:sysClr>
              </a:solidFill>
              <a:latin typeface="Calibri"/>
              <a:ea typeface="+mn-ea"/>
              <a:cs typeface="B Nazanin" pitchFamily="2" charset="-78"/>
            </a:rPr>
            <a:t>3</a:t>
          </a:r>
          <a:r>
            <a:rPr lang="fa-IR" sz="700" b="1" dirty="0">
              <a:solidFill>
                <a:sysClr val="windowText" lastClr="000000">
                  <a:hueOff val="0"/>
                  <a:satOff val="0"/>
                  <a:lumOff val="0"/>
                  <a:alphaOff val="0"/>
                </a:sysClr>
              </a:solidFill>
              <a:latin typeface="Calibri"/>
              <a:ea typeface="+mn-ea"/>
              <a:cs typeface="B Nazanin" pitchFamily="2" charset="-78"/>
            </a:rPr>
            <a:t>:</a:t>
          </a:r>
        </a:p>
        <a:p>
          <a:pPr algn="r" rtl="1"/>
          <a:r>
            <a:rPr lang="fa-IR" sz="700" b="1" dirty="0">
              <a:solidFill>
                <a:sysClr val="windowText" lastClr="000000">
                  <a:hueOff val="0"/>
                  <a:satOff val="0"/>
                  <a:lumOff val="0"/>
                  <a:alphaOff val="0"/>
                </a:sysClr>
              </a:solidFill>
              <a:latin typeface="Calibri"/>
              <a:ea typeface="+mn-ea"/>
              <a:cs typeface="B Nazanin" pitchFamily="2" charset="-78"/>
            </a:rPr>
            <a:t># معاینه شکم و رکتال</a:t>
          </a:r>
        </a:p>
        <a:p>
          <a:pPr algn="just" rtl="1"/>
          <a:r>
            <a:rPr lang="fa-IR" sz="700" b="1" dirty="0">
              <a:solidFill>
                <a:sysClr val="windowText" lastClr="000000">
                  <a:hueOff val="0"/>
                  <a:satOff val="0"/>
                  <a:lumOff val="0"/>
                  <a:alphaOff val="0"/>
                </a:sysClr>
              </a:solidFill>
              <a:latin typeface="Calibri"/>
              <a:ea typeface="+mn-ea"/>
              <a:cs typeface="B Nazanin" pitchFamily="2" charset="-78"/>
            </a:rPr>
            <a:t> # بررسی چارت علایم و نشانه های مشکوک به سرطان روده بزرگ</a:t>
          </a:r>
          <a:endParaRPr lang="fa-IR" sz="700" b="1" baseline="30000" dirty="0">
            <a:solidFill>
              <a:sysClr val="windowText" lastClr="000000">
                <a:hueOff val="0"/>
                <a:satOff val="0"/>
                <a:lumOff val="0"/>
                <a:alphaOff val="0"/>
              </a:sysClr>
            </a:solidFill>
            <a:latin typeface="Calibri"/>
            <a:ea typeface="+mn-ea"/>
            <a:cs typeface="B Nazanin" pitchFamily="2" charset="-78"/>
          </a:endParaRPr>
        </a:p>
      </dgm:t>
    </dgm:pt>
    <dgm:pt modelId="{E1625FFC-1850-4C98-962C-919D62396F10}" type="sibTrans" cxnId="{CCEC1F03-0785-40B0-9EFF-6C8D67536AF6}">
      <dgm:prSet/>
      <dgm:spPr/>
      <dgm:t>
        <a:bodyPr/>
        <a:lstStyle/>
        <a:p>
          <a:pPr rtl="1"/>
          <a:endParaRPr lang="en-US"/>
        </a:p>
      </dgm:t>
    </dgm:pt>
    <dgm:pt modelId="{7C8F1D3F-A94C-4602-976D-66CF827E566F}" type="parTrans" cxnId="{CCEC1F03-0785-40B0-9EFF-6C8D67536AF6}">
      <dgm:prSet/>
      <dgm:spPr>
        <a:xfrm>
          <a:off x="3987037" y="3557608"/>
          <a:ext cx="91440"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1F3E252E-94F7-4528-8A86-212E17E91BFE}">
      <dgm:prSet/>
      <dgm:spPr>
        <a:xfrm>
          <a:off x="2985911" y="2218935"/>
          <a:ext cx="573978" cy="2896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dirty="0">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dirty="0">
            <a:solidFill>
              <a:sysClr val="windowText" lastClr="000000">
                <a:hueOff val="0"/>
                <a:satOff val="0"/>
                <a:lumOff val="0"/>
                <a:alphaOff val="0"/>
              </a:sysClr>
            </a:solidFill>
            <a:latin typeface="Calibri"/>
            <a:ea typeface="+mn-ea"/>
            <a:cs typeface="B Nazanin" panose="00000400000000000000" pitchFamily="2" charset="-78"/>
          </a:endParaRPr>
        </a:p>
      </dgm:t>
    </dgm:pt>
    <dgm:pt modelId="{92D78D84-BB2E-4BB7-A46B-9DCB3704FBF1}" type="parTrans" cxnId="{84328CCB-7EEC-4130-8BB3-A3B3B5B2F469}">
      <dgm:prSet/>
      <dgm:spPr>
        <a:xfrm>
          <a:off x="2156375" y="2046678"/>
          <a:ext cx="1116524" cy="172256"/>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32BDA75B-B58F-42DF-996F-F8B8FABC2811}" type="sibTrans" cxnId="{84328CCB-7EEC-4130-8BB3-A3B3B5B2F469}">
      <dgm:prSet/>
      <dgm:spPr/>
      <dgm:t>
        <a:bodyPr/>
        <a:lstStyle/>
        <a:p>
          <a:pPr rtl="1"/>
          <a:endParaRPr lang="en-US"/>
        </a:p>
      </dgm:t>
    </dgm:pt>
    <dgm:pt modelId="{E23A5B21-F187-441C-93A7-EC65E22F6FE6}">
      <dgm:prSet/>
      <dgm:spPr>
        <a:xfrm>
          <a:off x="826317" y="2143280"/>
          <a:ext cx="534183" cy="30443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1186983-282C-4394-B19E-5704529427B5}" type="parTrans" cxnId="{134417E0-9AC6-4154-99BA-478494E00B4D}">
      <dgm:prSet/>
      <dgm:spPr>
        <a:xfrm>
          <a:off x="1093409" y="2046678"/>
          <a:ext cx="1062966"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5ADFAAA7-2901-40BC-BCB9-2240CBCC95D0}" type="sibTrans" cxnId="{134417E0-9AC6-4154-99BA-478494E00B4D}">
      <dgm:prSet/>
      <dgm:spPr/>
      <dgm:t>
        <a:bodyPr/>
        <a:lstStyle/>
        <a:p>
          <a:pPr rtl="1"/>
          <a:endParaRPr lang="en-US"/>
        </a:p>
      </dgm:t>
    </dgm:pt>
    <dgm:pt modelId="{97D9CE73-6BDC-495F-9B4E-47E8E722F052}">
      <dgm:prSet custT="1"/>
      <dgm:spPr>
        <a:xfrm>
          <a:off x="1381347" y="4874"/>
          <a:ext cx="1550056" cy="62311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sz="800" b="1" dirty="0">
              <a:solidFill>
                <a:sysClr val="windowText" lastClr="000000">
                  <a:hueOff val="0"/>
                  <a:satOff val="0"/>
                  <a:lumOff val="0"/>
                  <a:alphaOff val="0"/>
                </a:sysClr>
              </a:solidFill>
              <a:latin typeface="Calibri"/>
              <a:ea typeface="+mn-ea"/>
              <a:cs typeface="B Nazanin" pitchFamily="2" charset="-78"/>
            </a:rPr>
            <a:t>افراد در فاصله 50 تا 69سال توسط بهورز/مراقب سلامت، از نظر دارا بودن علایم و سوابق زیر بررسی و آزمون </a:t>
          </a:r>
          <a:r>
            <a:rPr lang="en-US" sz="800" b="1" dirty="0">
              <a:solidFill>
                <a:sysClr val="windowText" lastClr="000000">
                  <a:hueOff val="0"/>
                  <a:satOff val="0"/>
                  <a:lumOff val="0"/>
                  <a:alphaOff val="0"/>
                </a:sysClr>
              </a:solidFill>
              <a:latin typeface="Calibri"/>
              <a:ea typeface="+mn-ea"/>
              <a:cs typeface="B Nazanin" pitchFamily="2" charset="-78"/>
            </a:rPr>
            <a:t>FIT</a:t>
          </a:r>
          <a:r>
            <a:rPr lang="fa-IR" sz="800" b="1" dirty="0">
              <a:solidFill>
                <a:sysClr val="windowText" lastClr="000000">
                  <a:hueOff val="0"/>
                  <a:satOff val="0"/>
                  <a:lumOff val="0"/>
                  <a:alphaOff val="0"/>
                </a:sysClr>
              </a:solidFill>
              <a:latin typeface="Calibri"/>
              <a:ea typeface="+mn-ea"/>
              <a:cs typeface="B Nazanin" pitchFamily="2" charset="-78"/>
            </a:rPr>
            <a:t> انجام می شود</a:t>
          </a:r>
          <a:r>
            <a:rPr lang="fa-IR" sz="800" b="1" baseline="30000" dirty="0">
              <a:solidFill>
                <a:sysClr val="windowText" lastClr="000000">
                  <a:hueOff val="0"/>
                  <a:satOff val="0"/>
                  <a:lumOff val="0"/>
                  <a:alphaOff val="0"/>
                </a:sysClr>
              </a:solidFill>
              <a:latin typeface="Calibri"/>
              <a:ea typeface="+mn-ea"/>
              <a:cs typeface="B Nazanin" pitchFamily="2" charset="-78"/>
            </a:rPr>
            <a:t>1</a:t>
          </a:r>
          <a:endParaRPr lang="en-US" sz="800" b="1" dirty="0">
            <a:solidFill>
              <a:sysClr val="windowText" lastClr="000000">
                <a:hueOff val="0"/>
                <a:satOff val="0"/>
                <a:lumOff val="0"/>
                <a:alphaOff val="0"/>
              </a:sysClr>
            </a:solidFill>
            <a:latin typeface="Calibri"/>
            <a:ea typeface="+mn-ea"/>
            <a:cs typeface="+mn-cs"/>
          </a:endParaRPr>
        </a:p>
      </dgm:t>
    </dgm:pt>
    <dgm:pt modelId="{1A406EFE-8205-4F49-ADFC-40716A9B3C38}" type="parTrans" cxnId="{D38A8484-428F-49D2-B20E-522B50E09D64}">
      <dgm:prSet/>
      <dgm:spPr/>
      <dgm:t>
        <a:bodyPr/>
        <a:lstStyle/>
        <a:p>
          <a:pPr rtl="1"/>
          <a:endParaRPr lang="en-US"/>
        </a:p>
      </dgm:t>
    </dgm:pt>
    <dgm:pt modelId="{A0F0160E-A163-415B-806F-BC4AC83EB9F7}" type="sibTrans" cxnId="{D38A8484-428F-49D2-B20E-522B50E09D64}">
      <dgm:prSet/>
      <dgm:spPr/>
      <dgm:t>
        <a:bodyPr/>
        <a:lstStyle/>
        <a:p>
          <a:pPr rtl="1"/>
          <a:endParaRPr lang="en-US"/>
        </a:p>
      </dgm:t>
    </dgm:pt>
    <dgm:pt modelId="{B103F201-ECF0-4637-8C0F-3BC8B0F5F620}">
      <dgm:prSet custT="1"/>
      <dgm:spPr>
        <a:xfrm>
          <a:off x="2893363" y="2757059"/>
          <a:ext cx="728840" cy="24557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sz="700" b="1" dirty="0">
              <a:solidFill>
                <a:sysClr val="windowText" lastClr="000000">
                  <a:hueOff val="0"/>
                  <a:satOff val="0"/>
                  <a:lumOff val="0"/>
                  <a:alphaOff val="0"/>
                </a:sysClr>
              </a:solidFill>
              <a:latin typeface="Calibri"/>
              <a:ea typeface="+mn-ea"/>
              <a:cs typeface="B Nazanin" pitchFamily="2" charset="-78"/>
            </a:rPr>
            <a:t>بررسی علایم</a:t>
          </a:r>
          <a:r>
            <a:rPr lang="en-US" sz="700" b="1" dirty="0">
              <a:solidFill>
                <a:sysClr val="windowText" lastClr="000000">
                  <a:hueOff val="0"/>
                  <a:satOff val="0"/>
                  <a:lumOff val="0"/>
                  <a:alphaOff val="0"/>
                </a:sysClr>
              </a:solidFill>
              <a:latin typeface="Calibri"/>
              <a:ea typeface="+mn-ea"/>
              <a:cs typeface="B Nazanin" pitchFamily="2" charset="-78"/>
            </a:rPr>
            <a:t> </a:t>
          </a:r>
          <a:r>
            <a:rPr lang="fa-IR" sz="700" b="1" dirty="0">
              <a:solidFill>
                <a:sysClr val="windowText" lastClr="000000">
                  <a:hueOff val="0"/>
                  <a:satOff val="0"/>
                  <a:lumOff val="0"/>
                  <a:alphaOff val="0"/>
                </a:sysClr>
              </a:solidFill>
              <a:latin typeface="Calibri"/>
              <a:ea typeface="+mn-ea"/>
              <a:cs typeface="B Nazanin" pitchFamily="2" charset="-78"/>
            </a:rPr>
            <a:t> و سوابق </a:t>
          </a:r>
        </a:p>
        <a:p>
          <a:pPr rtl="1"/>
          <a:r>
            <a:rPr lang="fa-IR" sz="700" b="1" dirty="0">
              <a:solidFill>
                <a:sysClr val="windowText" lastClr="000000">
                  <a:hueOff val="0"/>
                  <a:satOff val="0"/>
                  <a:lumOff val="0"/>
                  <a:alphaOff val="0"/>
                </a:sysClr>
              </a:solidFill>
              <a:latin typeface="Calibri"/>
              <a:ea typeface="+mn-ea"/>
              <a:cs typeface="B Nazanin" pitchFamily="2" charset="-78"/>
            </a:rPr>
            <a:t>توسط پزشک</a:t>
          </a:r>
          <a:r>
            <a:rPr lang="fa-IR" sz="700" b="1" baseline="30000" dirty="0">
              <a:solidFill>
                <a:sysClr val="windowText" lastClr="000000">
                  <a:hueOff val="0"/>
                  <a:satOff val="0"/>
                  <a:lumOff val="0"/>
                  <a:alphaOff val="0"/>
                </a:sysClr>
              </a:solidFill>
              <a:latin typeface="Calibri"/>
              <a:ea typeface="+mn-ea"/>
              <a:cs typeface="B Nazanin" pitchFamily="2" charset="-78"/>
            </a:rPr>
            <a:t>2</a:t>
          </a:r>
          <a:endParaRPr lang="en-US" sz="700" b="1" dirty="0">
            <a:solidFill>
              <a:sysClr val="windowText" lastClr="000000">
                <a:hueOff val="0"/>
                <a:satOff val="0"/>
                <a:lumOff val="0"/>
                <a:alphaOff val="0"/>
              </a:sysClr>
            </a:solidFill>
            <a:latin typeface="Calibri"/>
            <a:ea typeface="+mn-ea"/>
            <a:cs typeface="+mn-cs"/>
          </a:endParaRPr>
        </a:p>
      </dgm:t>
    </dgm:pt>
    <dgm:pt modelId="{6EAF4EE6-D5E3-47DA-9C5B-C54CFD4E104E}" type="parTrans" cxnId="{C27D06BA-FB88-48AF-8228-87459F4A0897}">
      <dgm:prSet/>
      <dgm:spPr>
        <a:xfrm>
          <a:off x="3212063" y="2658427"/>
          <a:ext cx="91440" cy="91440"/>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27CE0B9E-99AE-4A8E-BC8C-F1CF765BEA07}" type="sibTrans" cxnId="{C27D06BA-FB88-48AF-8228-87459F4A0897}">
      <dgm:prSet/>
      <dgm:spPr/>
      <dgm:t>
        <a:bodyPr/>
        <a:lstStyle/>
        <a:p>
          <a:pPr rtl="1"/>
          <a:endParaRPr lang="en-US"/>
        </a:p>
      </dgm:t>
    </dgm:pt>
    <dgm:pt modelId="{CD37619E-CAAE-4D9F-99D7-EC4DADCC49BC}">
      <dgm:prSet custT="1"/>
      <dgm:spPr>
        <a:xfrm>
          <a:off x="660147" y="2544316"/>
          <a:ext cx="866524" cy="35269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sz="700" i="0" dirty="0">
              <a:solidFill>
                <a:sysClr val="windowText" lastClr="000000">
                  <a:hueOff val="0"/>
                  <a:satOff val="0"/>
                  <a:lumOff val="0"/>
                  <a:alphaOff val="0"/>
                </a:sysClr>
              </a:solidFill>
              <a:latin typeface="Calibri"/>
              <a:ea typeface="+mn-ea"/>
              <a:cs typeface="B Nazanin" panose="00000400000000000000" pitchFamily="2" charset="-78"/>
            </a:rPr>
            <a:t>خودمراقبتی و ارزیابی دوباره </a:t>
          </a:r>
        </a:p>
        <a:p>
          <a:r>
            <a:rPr lang="fa-IR" sz="700" i="0" dirty="0">
              <a:solidFill>
                <a:sysClr val="windowText" lastClr="000000">
                  <a:hueOff val="0"/>
                  <a:satOff val="0"/>
                  <a:lumOff val="0"/>
                  <a:alphaOff val="0"/>
                </a:sysClr>
              </a:solidFill>
              <a:latin typeface="Calibri"/>
              <a:ea typeface="+mn-ea"/>
              <a:cs typeface="B Nazanin" panose="00000400000000000000" pitchFamily="2" charset="-78"/>
            </a:rPr>
            <a:t>هر دو سال تا 70 سالگ</a:t>
          </a:r>
          <a:r>
            <a:rPr lang="fa-IR" sz="500" i="0" dirty="0">
              <a:solidFill>
                <a:sysClr val="windowText" lastClr="000000">
                  <a:hueOff val="0"/>
                  <a:satOff val="0"/>
                  <a:lumOff val="0"/>
                  <a:alphaOff val="0"/>
                </a:sysClr>
              </a:solidFill>
              <a:latin typeface="Calibri"/>
              <a:ea typeface="+mn-ea"/>
              <a:cs typeface="B Nazanin" panose="00000400000000000000" pitchFamily="2" charset="-78"/>
            </a:rPr>
            <a:t>ی</a:t>
          </a:r>
          <a:endParaRPr lang="en-US" sz="500" dirty="0">
            <a:solidFill>
              <a:sysClr val="windowText" lastClr="000000">
                <a:hueOff val="0"/>
                <a:satOff val="0"/>
                <a:lumOff val="0"/>
                <a:alphaOff val="0"/>
              </a:sysClr>
            </a:solidFill>
            <a:latin typeface="Calibri"/>
            <a:ea typeface="+mn-ea"/>
            <a:cs typeface="+mn-cs"/>
          </a:endParaRPr>
        </a:p>
      </dgm:t>
    </dgm:pt>
    <dgm:pt modelId="{88BB7614-CC64-499E-AAAB-E16A26CFCDFB}" type="parTrans" cxnId="{20E2CD17-2B3C-49A2-865D-3EB5DA72FDEE}">
      <dgm:prSet/>
      <dgm:spPr>
        <a:xfrm>
          <a:off x="1047689" y="24477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A75E067-E5E6-41A2-8230-87309D23CB7A}" type="sibTrans" cxnId="{20E2CD17-2B3C-49A2-865D-3EB5DA72FDEE}">
      <dgm:prSet/>
      <dgm:spPr/>
      <dgm:t>
        <a:bodyPr/>
        <a:lstStyle/>
        <a:p>
          <a:endParaRPr lang="en-US"/>
        </a:p>
      </dgm:t>
    </dgm:pt>
    <dgm:pt modelId="{12C70F81-7A7D-4AB4-8D76-56111F7B8DAB}">
      <dgm:prSet/>
      <dgm:spPr>
        <a:xfrm>
          <a:off x="2084167" y="3110969"/>
          <a:ext cx="480942" cy="32774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dirty="0">
              <a:solidFill>
                <a:sysClr val="windowText" lastClr="000000">
                  <a:hueOff val="0"/>
                  <a:satOff val="0"/>
                  <a:lumOff val="0"/>
                  <a:alphaOff val="0"/>
                </a:sysClr>
              </a:solidFill>
              <a:latin typeface="Calibri"/>
              <a:ea typeface="+mn-ea"/>
              <a:cs typeface="B Nazanin" panose="00000400000000000000" pitchFamily="2" charset="-78"/>
            </a:rPr>
            <a:t>علامتدار نیست</a:t>
          </a:r>
          <a:endParaRPr lang="en-US" dirty="0">
            <a:solidFill>
              <a:sysClr val="windowText" lastClr="000000">
                <a:hueOff val="0"/>
                <a:satOff val="0"/>
                <a:lumOff val="0"/>
                <a:alphaOff val="0"/>
              </a:sysClr>
            </a:solidFill>
            <a:latin typeface="Calibri"/>
            <a:ea typeface="+mn-ea"/>
            <a:cs typeface="B Nazanin" panose="00000400000000000000" pitchFamily="2" charset="-78"/>
          </a:endParaRPr>
        </a:p>
      </dgm:t>
    </dgm:pt>
    <dgm:pt modelId="{5404A37B-76BA-4BBF-BC5B-60CD68780065}" type="parTrans" cxnId="{4B6B64C5-C7CE-4DF6-880B-94E850BE4338}">
      <dgm:prSet/>
      <dgm:spPr>
        <a:xfrm>
          <a:off x="2324638" y="3002632"/>
          <a:ext cx="933145"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CD490E-A2C5-44AE-B2DD-3A7099106733}" type="sibTrans" cxnId="{4B6B64C5-C7CE-4DF6-880B-94E850BE4338}">
      <dgm:prSet/>
      <dgm:spPr/>
      <dgm:t>
        <a:bodyPr/>
        <a:lstStyle/>
        <a:p>
          <a:endParaRPr lang="en-US"/>
        </a:p>
      </dgm:t>
    </dgm:pt>
    <dgm:pt modelId="{4E60B9FE-FEC7-41EB-90BB-077E6F3BDF93}">
      <dgm:prSet/>
      <dgm:spPr>
        <a:xfrm>
          <a:off x="3750791" y="3110969"/>
          <a:ext cx="563932" cy="44663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علایم بند 1 تا 3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60466D62-7BF1-4E1D-B525-B270B6AAC820}" type="parTrans" cxnId="{F905FF68-D2D9-44FB-B4EF-E2EBAB35E08E}">
      <dgm:prSet/>
      <dgm:spPr>
        <a:xfrm>
          <a:off x="3257783" y="3002632"/>
          <a:ext cx="774973"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9FA2C8B-4440-40D7-8E3A-A5EC1038AD2F}" type="sibTrans" cxnId="{F905FF68-D2D9-44FB-B4EF-E2EBAB35E08E}">
      <dgm:prSet/>
      <dgm:spPr/>
      <dgm:t>
        <a:bodyPr/>
        <a:lstStyle/>
        <a:p>
          <a:endParaRPr lang="en-US"/>
        </a:p>
      </dgm:t>
    </dgm:pt>
    <dgm:pt modelId="{5BC21150-702E-485B-AE01-DFD95BC38846}">
      <dgm:prSet/>
      <dgm:spPr>
        <a:xfrm>
          <a:off x="3058351" y="2561528"/>
          <a:ext cx="424361" cy="14261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b="0">
              <a:solidFill>
                <a:sysClr val="windowText" lastClr="000000">
                  <a:hueOff val="0"/>
                  <a:satOff val="0"/>
                  <a:lumOff val="0"/>
                  <a:alphaOff val="0"/>
                </a:sysClr>
              </a:solidFill>
              <a:latin typeface="Calibri"/>
              <a:ea typeface="+mn-ea"/>
              <a:cs typeface="B Nazanin" pitchFamily="2" charset="-78"/>
            </a:rPr>
            <a:t>ارجاع به پزشک </a:t>
          </a:r>
          <a:endParaRPr lang="en-US">
            <a:solidFill>
              <a:sysClr val="windowText" lastClr="000000">
                <a:hueOff val="0"/>
                <a:satOff val="0"/>
                <a:lumOff val="0"/>
                <a:alphaOff val="0"/>
              </a:sysClr>
            </a:solidFill>
            <a:latin typeface="Calibri"/>
            <a:ea typeface="+mn-ea"/>
            <a:cs typeface="+mn-cs"/>
          </a:endParaRPr>
        </a:p>
      </dgm:t>
    </dgm:pt>
    <dgm:pt modelId="{8B872CB0-2813-4E11-9462-26CBD34DA735}" type="parTrans" cxnId="{544DC99F-5838-43B9-948D-C77C318EA8DB}">
      <dgm:prSet/>
      <dgm:spPr>
        <a:xfrm>
          <a:off x="3224811" y="2462904"/>
          <a:ext cx="91440" cy="91440"/>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F5BB0E4-C799-46AF-A258-227C1B4C7A1B}" type="sibTrans" cxnId="{544DC99F-5838-43B9-948D-C77C318EA8DB}">
      <dgm:prSet/>
      <dgm:spPr/>
      <dgm:t>
        <a:bodyPr/>
        <a:lstStyle/>
        <a:p>
          <a:endParaRPr lang="en-US"/>
        </a:p>
      </dgm:t>
    </dgm:pt>
    <dgm:pt modelId="{A336D75C-148E-4D24-BE60-73F54F342469}">
      <dgm:prSet/>
      <dgm:spPr>
        <a:xfrm>
          <a:off x="1817143"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منفی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EC2037C4-6775-49C9-9E54-BFD1F10575F1}" type="parTrans" cxnId="{38F649A3-2D17-40E8-AF3E-65F9A9ED4A51}">
      <dgm:prSet/>
      <dgm:spPr>
        <a:xfrm>
          <a:off x="1998273"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A59FD68-2D1A-4C59-B075-E81774FB0E97}" type="sibTrans" cxnId="{38F649A3-2D17-40E8-AF3E-65F9A9ED4A51}">
      <dgm:prSet/>
      <dgm:spPr/>
      <dgm:t>
        <a:bodyPr/>
        <a:lstStyle/>
        <a:p>
          <a:endParaRPr lang="en-US"/>
        </a:p>
      </dgm:t>
    </dgm:pt>
    <dgm:pt modelId="{7706554E-4028-42D1-AF9C-A5F8D01DD110}">
      <dgm:prSet/>
      <dgm:spPr>
        <a:xfrm>
          <a:off x="2469874"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79D4465-D062-4185-825B-4AB9F9926894}" type="parTrans" cxnId="{453EB0DA-00D0-42EF-8E54-42A80073C677}">
      <dgm:prSet/>
      <dgm:spPr>
        <a:xfrm>
          <a:off x="2324638"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A3B475A1-C774-4227-BF1C-033B7FF701B9}" type="sibTrans" cxnId="{453EB0DA-00D0-42EF-8E54-42A80073C677}">
      <dgm:prSet/>
      <dgm:spPr/>
      <dgm:t>
        <a:bodyPr/>
        <a:lstStyle/>
        <a:p>
          <a:endParaRPr lang="en-US"/>
        </a:p>
      </dgm:t>
    </dgm:pt>
    <dgm:pt modelId="{25AAF603-3589-4E4B-BCF4-D02BBA66BBDD}">
      <dgm:prSet/>
      <dgm:spPr>
        <a:xfrm>
          <a:off x="2469874" y="3873421"/>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84B7EDE-937C-4D9C-AE37-432903C364CB}" type="parTrans" cxnId="{A988D6BE-F2E8-418D-9167-8CD546BDF8D2}">
      <dgm:prSet/>
      <dgm:spPr>
        <a:xfrm>
          <a:off x="2605284"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B30B7BF-ECE7-4FE5-AD43-0B9074043E7E}" type="sibTrans" cxnId="{A988D6BE-F2E8-418D-9167-8CD546BDF8D2}">
      <dgm:prSet/>
      <dgm:spPr/>
      <dgm:t>
        <a:bodyPr/>
        <a:lstStyle/>
        <a:p>
          <a:endParaRPr lang="en-US"/>
        </a:p>
      </dgm:t>
    </dgm:pt>
    <dgm:pt modelId="{A418B701-8C77-4CC4-ADD4-AE3A4A19D157}">
      <dgm:prSet/>
      <dgm:spPr>
        <a:xfrm>
          <a:off x="1635349" y="3873421"/>
          <a:ext cx="725848" cy="39468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 بر اساس جدول راهنمای ارجاع  افراد با سابقه فردی یا خانوادگی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03216FA-B299-4AF7-BF57-80B08D75F5F8}" type="parTrans" cxnId="{4D26A162-8F49-4EA5-8F78-224C90D273EA}">
      <dgm:prSet/>
      <dgm:spPr>
        <a:xfrm>
          <a:off x="1952553"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55C80AE-9D43-477B-BA54-09DBC787CEBC}" type="sibTrans" cxnId="{4D26A162-8F49-4EA5-8F78-224C90D273EA}">
      <dgm:prSet/>
      <dgm:spPr/>
      <dgm:t>
        <a:bodyPr/>
        <a:lstStyle/>
        <a:p>
          <a:endParaRPr lang="en-US"/>
        </a:p>
      </dgm:t>
    </dgm:pt>
    <dgm:pt modelId="{D07C6733-6FDA-431D-8508-8ECC09CCEC94}">
      <dgm:prSet/>
      <dgm:spPr>
        <a:xfrm>
          <a:off x="3466871" y="4321683"/>
          <a:ext cx="464039" cy="3333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زرد یا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F77B59EA-006A-40CE-ADCA-DA7BC1D01777}" type="parTrans" cxnId="{610AFAB5-BF1E-4993-983F-FABE852D5C85}">
      <dgm:prSet/>
      <dgm:spPr>
        <a:xfrm>
          <a:off x="3698891" y="4225081"/>
          <a:ext cx="333866"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5F5E0DA-6C3F-4FB1-A2A5-2822B24B8126}" type="sibTrans" cxnId="{610AFAB5-BF1E-4993-983F-FABE852D5C85}">
      <dgm:prSet/>
      <dgm:spPr/>
      <dgm:t>
        <a:bodyPr/>
        <a:lstStyle/>
        <a:p>
          <a:endParaRPr lang="en-US"/>
        </a:p>
      </dgm:t>
    </dgm:pt>
    <dgm:pt modelId="{5F5B5E23-99AA-49F9-959D-036FA1D4D287}">
      <dgm:prSet/>
      <dgm:spPr>
        <a:xfrm>
          <a:off x="4061945" y="4321683"/>
          <a:ext cx="536697" cy="331488"/>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92E740-609D-4901-801E-91BAFD8652F2}" type="parTrans" cxnId="{524A86BA-166C-4A24-B6B2-A178A4E32E27}">
      <dgm:prSet/>
      <dgm:spPr>
        <a:xfrm>
          <a:off x="4032757" y="4225081"/>
          <a:ext cx="297537"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4DF1494-8831-43E6-BC5A-ED1989712590}" type="sibTrans" cxnId="{524A86BA-166C-4A24-B6B2-A178A4E32E27}">
      <dgm:prSet/>
      <dgm:spPr/>
      <dgm:t>
        <a:bodyPr/>
        <a:lstStyle/>
        <a:p>
          <a:endParaRPr lang="en-US"/>
        </a:p>
      </dgm:t>
    </dgm:pt>
    <dgm:pt modelId="{B4FC962F-6548-4EB3-8BD7-BA6E2380AD1C}">
      <dgm:prSet/>
      <dgm:spPr>
        <a:xfrm>
          <a:off x="4149164" y="4749775"/>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2AAC46E-684D-4330-A2A2-FDAE87AC9C74}" type="parTrans" cxnId="{01D85454-D62E-475A-A398-CE209880CB72}">
      <dgm:prSet/>
      <dgm:spPr>
        <a:xfrm>
          <a:off x="4284574" y="465317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50B9D0C-15BD-448B-A967-2FABFECD61AF}" type="sibTrans" cxnId="{01D85454-D62E-475A-A398-CE209880CB72}">
      <dgm:prSet/>
      <dgm:spPr/>
      <dgm:t>
        <a:bodyPr/>
        <a:lstStyle/>
        <a:p>
          <a:endParaRPr lang="en-US"/>
        </a:p>
      </dgm:t>
    </dgm:pt>
    <dgm:pt modelId="{3203D753-2867-420C-8A85-4478E1BBAC5D}">
      <dgm:prSet custT="1"/>
      <dgm:spPr>
        <a:xfrm>
          <a:off x="3357295" y="4751675"/>
          <a:ext cx="683192"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sz="600" b="1" dirty="0">
              <a:solidFill>
                <a:sysClr val="windowText" lastClr="000000">
                  <a:hueOff val="0"/>
                  <a:satOff val="0"/>
                  <a:lumOff val="0"/>
                  <a:alphaOff val="0"/>
                </a:sysClr>
              </a:solidFill>
              <a:latin typeface="Calibri"/>
              <a:ea typeface="+mn-ea"/>
              <a:cs typeface="B Nazanin" panose="00000400000000000000" pitchFamily="2" charset="-78"/>
            </a:rPr>
            <a:t>توجه به سابقه فردی، خانوادگی </a:t>
          </a:r>
        </a:p>
        <a:p>
          <a:pPr rtl="1"/>
          <a:r>
            <a:rPr lang="fa-IR" sz="600" b="1" dirty="0">
              <a:solidFill>
                <a:sysClr val="windowText" lastClr="000000">
                  <a:hueOff val="0"/>
                  <a:satOff val="0"/>
                  <a:lumOff val="0"/>
                  <a:alphaOff val="0"/>
                </a:sysClr>
              </a:solidFill>
              <a:latin typeface="Calibri"/>
              <a:ea typeface="+mn-ea"/>
              <a:cs typeface="B Nazanin" panose="00000400000000000000" pitchFamily="2" charset="-78"/>
            </a:rPr>
            <a:t>و نتیجه </a:t>
          </a:r>
          <a:r>
            <a:rPr lang="en-US" sz="600" b="1" dirty="0">
              <a:solidFill>
                <a:sysClr val="windowText" lastClr="000000">
                  <a:hueOff val="0"/>
                  <a:satOff val="0"/>
                  <a:lumOff val="0"/>
                  <a:alphaOff val="0"/>
                </a:sysClr>
              </a:solidFill>
              <a:latin typeface="Calibri"/>
              <a:ea typeface="+mn-ea"/>
              <a:cs typeface="B Nazanin" panose="00000400000000000000" pitchFamily="2" charset="-78"/>
            </a:rPr>
            <a:t>FIT</a:t>
          </a:r>
        </a:p>
      </dgm:t>
    </dgm:pt>
    <dgm:pt modelId="{76E3D956-7EB5-4533-915C-2AA65EFC431C}" type="parTrans" cxnId="{1E4CA008-5C5F-4B06-8544-F9436E429F5A}">
      <dgm:prSet/>
      <dgm:spPr>
        <a:xfrm>
          <a:off x="3653171" y="4655073"/>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E6E22D4-F6A7-47B2-8F50-5D0764A69FF1}" type="sibTrans" cxnId="{1E4CA008-5C5F-4B06-8544-F9436E429F5A}">
      <dgm:prSet/>
      <dgm:spPr/>
      <dgm:t>
        <a:bodyPr/>
        <a:lstStyle/>
        <a:p>
          <a:endParaRPr lang="en-US"/>
        </a:p>
      </dgm:t>
    </dgm:pt>
    <dgm:pt modelId="{EDD240F2-A367-4D57-896D-26A7697F144F}">
      <dgm:prSet/>
      <dgm:spPr>
        <a:xfrm>
          <a:off x="3126559" y="5089784"/>
          <a:ext cx="483036" cy="34774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545746D-AFA1-4476-AE23-C1BFAE3CC6D9}" type="parTrans" cxnId="{B73A0141-3B5D-46E7-926A-67B8FEABFED8}">
      <dgm:prSet/>
      <dgm:spPr>
        <a:xfrm>
          <a:off x="3368077" y="4993182"/>
          <a:ext cx="33081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00061B-24B6-4AD3-BBEB-5491C16A081A}" type="sibTrans" cxnId="{B73A0141-3B5D-46E7-926A-67B8FEABFED8}">
      <dgm:prSet/>
      <dgm:spPr/>
      <dgm:t>
        <a:bodyPr/>
        <a:lstStyle/>
        <a:p>
          <a:endParaRPr lang="en-US"/>
        </a:p>
      </dgm:t>
    </dgm:pt>
    <dgm:pt modelId="{BF6E0446-20AA-4DD3-AE91-BD27976F1D35}">
      <dgm:prSet/>
      <dgm:spPr>
        <a:xfrm>
          <a:off x="2943015" y="5841617"/>
          <a:ext cx="850124"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ارزیابی دوباره علایم و پاسخ همگلوبین </a:t>
          </a:r>
        </a:p>
        <a:p>
          <a:r>
            <a:rPr lang="fa-IR">
              <a:solidFill>
                <a:sysClr val="windowText" lastClr="000000">
                  <a:hueOff val="0"/>
                  <a:satOff val="0"/>
                  <a:lumOff val="0"/>
                  <a:alphaOff val="0"/>
                </a:sysClr>
              </a:solidFill>
              <a:latin typeface="Calibri"/>
              <a:ea typeface="+mn-ea"/>
              <a:cs typeface="B Nazanin" panose="00000400000000000000" pitchFamily="2" charset="-78"/>
            </a:rPr>
            <a:t>در عرض دو هفته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21F118E-D012-4677-AF52-74E7A0826B5A}" type="parTrans" cxnId="{AA1F92A5-91FA-4D5E-A732-AF9DD2C81452}">
      <dgm:prSet/>
      <dgm:spPr>
        <a:xfrm>
          <a:off x="3322357" y="57450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3ACDFA68-74A4-4EF4-B57A-D155F78070FB}" type="sibTrans" cxnId="{AA1F92A5-91FA-4D5E-A732-AF9DD2C81452}">
      <dgm:prSet/>
      <dgm:spPr/>
      <dgm:t>
        <a:bodyPr/>
        <a:lstStyle/>
        <a:p>
          <a:endParaRPr lang="en-US"/>
        </a:p>
      </dgm:t>
    </dgm:pt>
    <dgm:pt modelId="{145922C3-B9ED-436B-AB46-D9766A625C07}">
      <dgm:prSet/>
      <dgm:spPr>
        <a:xfrm>
          <a:off x="2951479"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پایداری علایم زرد و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F64F9F3-3966-4973-9F5B-EEBD38BCE0A3}" type="parTrans" cxnId="{726B4C0F-8A21-4D31-AF56-A0F5AC2D008D}">
      <dgm:prSet/>
      <dgm:spPr>
        <a:xfrm>
          <a:off x="3132609"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79775E-D466-410D-A233-59EA006C35BA}" type="sibTrans" cxnId="{726B4C0F-8A21-4D31-AF56-A0F5AC2D008D}">
      <dgm:prSet/>
      <dgm:spPr/>
      <dgm:t>
        <a:bodyPr/>
        <a:lstStyle/>
        <a:p>
          <a:endParaRPr lang="en-US"/>
        </a:p>
      </dgm:t>
    </dgm:pt>
    <dgm:pt modelId="{6777BFA7-B993-4CC4-96DE-69063A071FAA}">
      <dgm:prSet/>
      <dgm:spPr>
        <a:xfrm>
          <a:off x="3422416"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بروز 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FC5F8A-6635-4F4B-B87A-995F0595405F}" type="parTrans" cxnId="{5896A478-4F95-4692-9734-121B68DBE95B}">
      <dgm:prSet/>
      <dgm:spPr>
        <a:xfrm>
          <a:off x="3368077"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4F7A5C4-A401-4817-B1E9-119A69908BAB}" type="sibTrans" cxnId="{5896A478-4F95-4692-9734-121B68DBE95B}">
      <dgm:prSet/>
      <dgm:spPr/>
      <dgm:t>
        <a:bodyPr/>
        <a:lstStyle/>
        <a:p>
          <a:endParaRPr lang="en-US"/>
        </a:p>
      </dgm:t>
    </dgm:pt>
    <dgm:pt modelId="{FC08CFF4-3943-4DE1-AF55-54BB844F9A58}">
      <dgm:prSet/>
      <dgm:spPr>
        <a:xfrm>
          <a:off x="3422416"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C2306064-9C90-421A-9BC0-7E1886C1D061}" type="parTrans" cxnId="{64C65B15-28D7-423D-B603-54ACEA49BA67}">
      <dgm:prSet/>
      <dgm:spPr>
        <a:xfrm>
          <a:off x="3557826"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929F72D-D389-4BE7-A1E7-E4E467A77647}" type="sibTrans" cxnId="{64C65B15-28D7-423D-B603-54ACEA49BA67}">
      <dgm:prSet/>
      <dgm:spPr/>
      <dgm:t>
        <a:bodyPr/>
        <a:lstStyle/>
        <a:p>
          <a:endParaRPr lang="en-US"/>
        </a:p>
      </dgm:t>
    </dgm:pt>
    <dgm:pt modelId="{ACF39FC5-0713-4D63-8862-234CB4F23E60}">
      <dgm:prSet/>
      <dgm:spPr>
        <a:xfrm>
          <a:off x="3759767" y="5089784"/>
          <a:ext cx="511455" cy="30789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A8A4F160-72DC-4ABB-802B-417F0073FAAA}" type="parTrans" cxnId="{AAB48B97-B697-4403-BC25-5F13DE0C26BD}">
      <dgm:prSet/>
      <dgm:spPr>
        <a:xfrm>
          <a:off x="3698891" y="4993182"/>
          <a:ext cx="31660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4D7E37-92F4-455F-87DE-45A6700E0437}" type="sibTrans" cxnId="{AAB48B97-B697-4403-BC25-5F13DE0C26BD}">
      <dgm:prSet/>
      <dgm:spPr/>
      <dgm:t>
        <a:bodyPr/>
        <a:lstStyle/>
        <a:p>
          <a:endParaRPr lang="en-US"/>
        </a:p>
      </dgm:t>
    </dgm:pt>
    <dgm:pt modelId="{92EF8860-4F1A-4B75-BF80-00A3983DA9B2}">
      <dgm:prSet/>
      <dgm:spPr>
        <a:xfrm>
          <a:off x="3834365" y="5494278"/>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3CD7E63-6588-41B5-9FC4-908A97433A01}" type="parTrans" cxnId="{931809BF-AB39-4073-957A-A1435799D052}">
      <dgm:prSet/>
      <dgm:spPr>
        <a:xfrm>
          <a:off x="3969774" y="5397675"/>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BE183F1-82DE-4870-A5BB-D651FB2F4B29}" type="sibTrans" cxnId="{931809BF-AB39-4073-957A-A1435799D052}">
      <dgm:prSet/>
      <dgm:spPr/>
      <dgm:t>
        <a:bodyPr/>
        <a:lstStyle/>
        <a:p>
          <a:endParaRPr lang="en-US"/>
        </a:p>
      </dgm:t>
    </dgm:pt>
    <dgm:pt modelId="{C8623647-ABC0-477E-9DDF-50B97F7E1731}">
      <dgm:prSet/>
      <dgm:spPr>
        <a:xfrm>
          <a:off x="2951479"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دوره ای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4D765EA3-3C2A-49C4-97ED-938919186DA2}" type="parTrans" cxnId="{16EE4AEF-BB39-4544-A3AA-6E532691CB2F}">
      <dgm:prSet/>
      <dgm:spPr>
        <a:xfrm>
          <a:off x="3086889"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DCBD42F-A0EF-477F-957E-7DA58BF625ED}" type="sibTrans" cxnId="{16EE4AEF-BB39-4544-A3AA-6E532691CB2F}">
      <dgm:prSet/>
      <dgm:spPr/>
      <dgm:t>
        <a:bodyPr/>
        <a:lstStyle/>
        <a:p>
          <a:endParaRPr lang="en-US"/>
        </a:p>
      </dgm:t>
    </dgm:pt>
    <dgm:pt modelId="{C0C4DB0E-270B-4125-B37B-210EEC903556}">
      <dgm:prSet/>
      <dgm:spPr>
        <a:xfrm>
          <a:off x="3010468" y="5534129"/>
          <a:ext cx="715219" cy="21088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dirty="0">
              <a:solidFill>
                <a:sysClr val="windowText" lastClr="000000">
                  <a:hueOff val="0"/>
                  <a:satOff val="0"/>
                  <a:lumOff val="0"/>
                  <a:alphaOff val="0"/>
                </a:sysClr>
              </a:solidFill>
              <a:latin typeface="Calibri"/>
              <a:ea typeface="+mn-ea"/>
              <a:cs typeface="B Nazanin" pitchFamily="2" charset="-78"/>
            </a:rPr>
            <a:t>درخواست آزمایش هموگلوبین</a:t>
          </a:r>
          <a:r>
            <a:rPr lang="fa-IR" baseline="30000" dirty="0">
              <a:solidFill>
                <a:sysClr val="windowText" lastClr="000000">
                  <a:hueOff val="0"/>
                  <a:satOff val="0"/>
                  <a:lumOff val="0"/>
                  <a:alphaOff val="0"/>
                </a:sysClr>
              </a:solidFill>
              <a:latin typeface="Calibri"/>
              <a:ea typeface="+mn-ea"/>
              <a:cs typeface="B Nazanin" pitchFamily="2" charset="-78"/>
            </a:rPr>
            <a:t>3</a:t>
          </a:r>
          <a:endParaRPr lang="en-US" dirty="0">
            <a:solidFill>
              <a:sysClr val="windowText" lastClr="000000">
                <a:hueOff val="0"/>
                <a:satOff val="0"/>
                <a:lumOff val="0"/>
                <a:alphaOff val="0"/>
              </a:sysClr>
            </a:solidFill>
            <a:latin typeface="Calibri"/>
            <a:ea typeface="+mn-ea"/>
            <a:cs typeface="B Nazanin" pitchFamily="2" charset="-78"/>
          </a:endParaRPr>
        </a:p>
      </dgm:t>
    </dgm:pt>
    <dgm:pt modelId="{F2076D8D-D37E-4B7C-AB55-3B6B099B2F5B}" type="parTrans" cxnId="{CCE84B43-3E1F-4BF0-AB3E-90C992CDDA32}">
      <dgm:prSet/>
      <dgm:spPr>
        <a:xfrm>
          <a:off x="3322357" y="5437526"/>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4AE9F705-88AA-459D-91C9-B6464D4CA5AF}" type="sibTrans" cxnId="{CCE84B43-3E1F-4BF0-AB3E-90C992CDDA32}">
      <dgm:prSet/>
      <dgm:spPr/>
      <dgm:t>
        <a:bodyPr/>
        <a:lstStyle/>
        <a:p>
          <a:endParaRPr lang="en-US"/>
        </a:p>
      </dgm:t>
    </dgm:pt>
    <dgm:pt modelId="{C7E6DF73-B93E-48FB-BE9D-3F5B3A20ED04}" type="pres">
      <dgm:prSet presAssocID="{602E6588-CE2F-415C-94B0-AC0226E43CAF}" presName="mainComposite" presStyleCnt="0">
        <dgm:presLayoutVars>
          <dgm:chPref val="1"/>
          <dgm:dir/>
          <dgm:animOne val="branch"/>
          <dgm:animLvl val="lvl"/>
          <dgm:resizeHandles val="exact"/>
        </dgm:presLayoutVars>
      </dgm:prSet>
      <dgm:spPr/>
      <dgm:t>
        <a:bodyPr/>
        <a:lstStyle/>
        <a:p>
          <a:endParaRPr lang="en-US"/>
        </a:p>
      </dgm:t>
    </dgm:pt>
    <dgm:pt modelId="{ADA1506B-6341-4DA0-AD70-0440D12E09CE}" type="pres">
      <dgm:prSet presAssocID="{602E6588-CE2F-415C-94B0-AC0226E43CAF}" presName="hierFlow" presStyleCnt="0"/>
      <dgm:spPr/>
      <dgm:t>
        <a:bodyPr/>
        <a:lstStyle/>
        <a:p>
          <a:endParaRPr lang="en-US"/>
        </a:p>
      </dgm:t>
    </dgm:pt>
    <dgm:pt modelId="{89AFE494-5860-442C-BAC3-6925F845DB5A}" type="pres">
      <dgm:prSet presAssocID="{602E6588-CE2F-415C-94B0-AC0226E43CAF}" presName="hierChild1" presStyleCnt="0">
        <dgm:presLayoutVars>
          <dgm:chPref val="1"/>
          <dgm:animOne val="branch"/>
          <dgm:animLvl val="lvl"/>
        </dgm:presLayoutVars>
      </dgm:prSet>
      <dgm:spPr/>
      <dgm:t>
        <a:bodyPr/>
        <a:lstStyle/>
        <a:p>
          <a:endParaRPr lang="en-US"/>
        </a:p>
      </dgm:t>
    </dgm:pt>
    <dgm:pt modelId="{89668DC8-D0E5-4697-8056-2D1704EEA793}" type="pres">
      <dgm:prSet presAssocID="{97D9CE73-6BDC-495F-9B4E-47E8E722F052}" presName="Name14" presStyleCnt="0"/>
      <dgm:spPr/>
      <dgm:t>
        <a:bodyPr/>
        <a:lstStyle/>
        <a:p>
          <a:pPr rtl="1"/>
          <a:endParaRPr lang="fa-IR"/>
        </a:p>
      </dgm:t>
    </dgm:pt>
    <dgm:pt modelId="{55E340AD-DBD5-4DE6-9ED1-01E05AE9BE40}" type="pres">
      <dgm:prSet presAssocID="{97D9CE73-6BDC-495F-9B4E-47E8E722F052}" presName="level1Shape" presStyleLbl="node0" presStyleIdx="0" presStyleCnt="1" custScaleX="639501" custScaleY="258011">
        <dgm:presLayoutVars>
          <dgm:chPref val="3"/>
        </dgm:presLayoutVars>
      </dgm:prSet>
      <dgm:spPr>
        <a:prstGeom prst="ellipse">
          <a:avLst/>
        </a:prstGeom>
      </dgm:spPr>
      <dgm:t>
        <a:bodyPr/>
        <a:lstStyle/>
        <a:p>
          <a:endParaRPr lang="en-US"/>
        </a:p>
      </dgm:t>
    </dgm:pt>
    <dgm:pt modelId="{C2DC8A33-282F-4181-A5A0-7DDAE2A6A09D}" type="pres">
      <dgm:prSet presAssocID="{97D9CE73-6BDC-495F-9B4E-47E8E722F052}" presName="hierChild2" presStyleCnt="0"/>
      <dgm:spPr/>
      <dgm:t>
        <a:bodyPr/>
        <a:lstStyle/>
        <a:p>
          <a:pPr rtl="1"/>
          <a:endParaRPr lang="fa-IR"/>
        </a:p>
      </dgm:t>
    </dgm:pt>
    <dgm:pt modelId="{136DDDDF-AC19-4EB3-B892-9872EFB95B26}" type="pres">
      <dgm:prSet presAssocID="{586179A9-4BAA-4695-99F0-608366387C14}" presName="Name19" presStyleLbl="parChTrans1D2" presStyleIdx="0" presStyleCnt="1"/>
      <dgm:spPr>
        <a:custGeom>
          <a:avLst/>
          <a:gdLst/>
          <a:ahLst/>
          <a:cxnLst/>
          <a:rect l="0" t="0" r="0" b="0"/>
          <a:pathLst>
            <a:path>
              <a:moveTo>
                <a:pt x="45720" y="0"/>
              </a:moveTo>
              <a:lnTo>
                <a:pt x="45720" y="171990"/>
              </a:lnTo>
            </a:path>
          </a:pathLst>
        </a:custGeom>
      </dgm:spPr>
      <dgm:t>
        <a:bodyPr/>
        <a:lstStyle/>
        <a:p>
          <a:endParaRPr lang="en-US"/>
        </a:p>
      </dgm:t>
    </dgm:pt>
    <dgm:pt modelId="{A8FDB96F-4464-4CB7-8FA4-4D85FE8A250E}" type="pres">
      <dgm:prSet presAssocID="{F92F2CBF-EB51-43EB-9D63-25DE5EFB7F8B}" presName="Name21" presStyleCnt="0"/>
      <dgm:spPr/>
      <dgm:t>
        <a:bodyPr/>
        <a:lstStyle/>
        <a:p>
          <a:pPr rtl="1"/>
          <a:endParaRPr lang="fa-IR"/>
        </a:p>
      </dgm:t>
    </dgm:pt>
    <dgm:pt modelId="{24E9FE9A-D7D3-49B5-932A-5EB0CAD9224F}" type="pres">
      <dgm:prSet presAssocID="{F92F2CBF-EB51-43EB-9D63-25DE5EFB7F8B}" presName="level2Shape" presStyleLbl="node2" presStyleIdx="0" presStyleCnt="1" custScaleX="815281" custScaleY="547435"/>
      <dgm:spPr>
        <a:prstGeom prst="roundRect">
          <a:avLst>
            <a:gd name="adj" fmla="val 10000"/>
          </a:avLst>
        </a:prstGeom>
      </dgm:spPr>
      <dgm:t>
        <a:bodyPr/>
        <a:lstStyle/>
        <a:p>
          <a:endParaRPr lang="en-US"/>
        </a:p>
      </dgm:t>
    </dgm:pt>
    <dgm:pt modelId="{2378F186-71F2-4CB3-8854-1BEAC6A928B1}" type="pres">
      <dgm:prSet presAssocID="{F92F2CBF-EB51-43EB-9D63-25DE5EFB7F8B}" presName="hierChild3" presStyleCnt="0"/>
      <dgm:spPr/>
      <dgm:t>
        <a:bodyPr/>
        <a:lstStyle/>
        <a:p>
          <a:pPr rtl="1"/>
          <a:endParaRPr lang="fa-IR"/>
        </a:p>
      </dgm:t>
    </dgm:pt>
    <dgm:pt modelId="{BBCDA4EF-C272-414C-BBEE-68CD0F5F4B75}" type="pres">
      <dgm:prSet presAssocID="{11186983-282C-4394-B19E-5704529427B5}" presName="Name19" presStyleLbl="parChTrans1D3" presStyleIdx="0" presStyleCnt="2"/>
      <dgm:spPr>
        <a:custGeom>
          <a:avLst/>
          <a:gdLst/>
          <a:ahLst/>
          <a:cxnLst/>
          <a:rect l="0" t="0" r="0" b="0"/>
          <a:pathLst>
            <a:path>
              <a:moveTo>
                <a:pt x="1113324" y="0"/>
              </a:moveTo>
              <a:lnTo>
                <a:pt x="1113324" y="85995"/>
              </a:lnTo>
              <a:lnTo>
                <a:pt x="0" y="85995"/>
              </a:lnTo>
              <a:lnTo>
                <a:pt x="0" y="171990"/>
              </a:lnTo>
            </a:path>
          </a:pathLst>
        </a:custGeom>
      </dgm:spPr>
      <dgm:t>
        <a:bodyPr/>
        <a:lstStyle/>
        <a:p>
          <a:endParaRPr lang="en-US"/>
        </a:p>
      </dgm:t>
    </dgm:pt>
    <dgm:pt modelId="{ECC4A727-4414-493B-9D6D-4755143473C5}" type="pres">
      <dgm:prSet presAssocID="{E23A5B21-F187-441C-93A7-EC65E22F6FE6}" presName="Name21" presStyleCnt="0"/>
      <dgm:spPr/>
      <dgm:t>
        <a:bodyPr/>
        <a:lstStyle/>
        <a:p>
          <a:endParaRPr lang="en-US"/>
        </a:p>
      </dgm:t>
    </dgm:pt>
    <dgm:pt modelId="{53AFA21B-D582-4D71-9338-0158ED5A2B0B}" type="pres">
      <dgm:prSet presAssocID="{E23A5B21-F187-441C-93A7-EC65E22F6FE6}" presName="level2Shape" presStyleLbl="node3" presStyleIdx="0" presStyleCnt="2" custScaleX="147459" custScaleY="126056"/>
      <dgm:spPr>
        <a:prstGeom prst="flowChartDecision">
          <a:avLst/>
        </a:prstGeom>
      </dgm:spPr>
      <dgm:t>
        <a:bodyPr/>
        <a:lstStyle/>
        <a:p>
          <a:endParaRPr lang="en-US"/>
        </a:p>
      </dgm:t>
    </dgm:pt>
    <dgm:pt modelId="{C037F796-5184-4190-BCE9-E9474C563A72}" type="pres">
      <dgm:prSet presAssocID="{E23A5B21-F187-441C-93A7-EC65E22F6FE6}" presName="hierChild3" presStyleCnt="0"/>
      <dgm:spPr/>
      <dgm:t>
        <a:bodyPr/>
        <a:lstStyle/>
        <a:p>
          <a:endParaRPr lang="en-US"/>
        </a:p>
      </dgm:t>
    </dgm:pt>
    <dgm:pt modelId="{1647818C-8284-48EC-A816-C5779470785C}" type="pres">
      <dgm:prSet presAssocID="{88BB7614-CC64-499E-AAAB-E16A26CFCDFB}" presName="Name19" presStyleLbl="parChTrans1D4" presStyleIdx="0" presStyleCnt="23"/>
      <dgm:spPr>
        <a:custGeom>
          <a:avLst/>
          <a:gdLst/>
          <a:ahLst/>
          <a:cxnLst/>
          <a:rect l="0" t="0" r="0" b="0"/>
          <a:pathLst>
            <a:path>
              <a:moveTo>
                <a:pt x="45720" y="0"/>
              </a:moveTo>
              <a:lnTo>
                <a:pt x="45720" y="96602"/>
              </a:lnTo>
            </a:path>
          </a:pathLst>
        </a:custGeom>
      </dgm:spPr>
      <dgm:t>
        <a:bodyPr/>
        <a:lstStyle/>
        <a:p>
          <a:endParaRPr lang="en-US"/>
        </a:p>
      </dgm:t>
    </dgm:pt>
    <dgm:pt modelId="{1ACEFB3F-AD3E-405A-8ECD-4ED987E7BBDF}" type="pres">
      <dgm:prSet presAssocID="{CD37619E-CAAE-4D9F-99D7-EC4DADCC49BC}" presName="Name21" presStyleCnt="0"/>
      <dgm:spPr/>
      <dgm:t>
        <a:bodyPr/>
        <a:lstStyle/>
        <a:p>
          <a:pPr rtl="1"/>
          <a:endParaRPr lang="fa-IR"/>
        </a:p>
      </dgm:t>
    </dgm:pt>
    <dgm:pt modelId="{578FB4F0-DAE9-4F0B-AA85-8390C1B4C1F0}" type="pres">
      <dgm:prSet presAssocID="{CD37619E-CAAE-4D9F-99D7-EC4DADCC49BC}" presName="level2Shape" presStyleLbl="node4" presStyleIdx="0" presStyleCnt="23" custScaleX="307702" custScaleY="211844" custLinFactNeighborX="7151" custLinFactNeighborY="-1044"/>
      <dgm:spPr>
        <a:prstGeom prst="ellipse">
          <a:avLst/>
        </a:prstGeom>
      </dgm:spPr>
      <dgm:t>
        <a:bodyPr/>
        <a:lstStyle/>
        <a:p>
          <a:endParaRPr lang="en-US"/>
        </a:p>
      </dgm:t>
    </dgm:pt>
    <dgm:pt modelId="{FB519033-3787-4204-A181-6338F7A06632}" type="pres">
      <dgm:prSet presAssocID="{CD37619E-CAAE-4D9F-99D7-EC4DADCC49BC}" presName="hierChild3" presStyleCnt="0"/>
      <dgm:spPr/>
      <dgm:t>
        <a:bodyPr/>
        <a:lstStyle/>
        <a:p>
          <a:pPr rtl="1"/>
          <a:endParaRPr lang="fa-IR"/>
        </a:p>
      </dgm:t>
    </dgm:pt>
    <dgm:pt modelId="{7DD6BAB5-3497-425C-BC90-75FF8596D7E8}" type="pres">
      <dgm:prSet presAssocID="{92D78D84-BB2E-4BB7-A46B-9DCB3704FBF1}" presName="Name19" presStyleLbl="parChTrans1D3" presStyleIdx="1" presStyleCnt="2"/>
      <dgm:spPr>
        <a:custGeom>
          <a:avLst/>
          <a:gdLst/>
          <a:ahLst/>
          <a:cxnLst/>
          <a:rect l="0" t="0" r="0" b="0"/>
          <a:pathLst>
            <a:path>
              <a:moveTo>
                <a:pt x="0" y="0"/>
              </a:moveTo>
              <a:lnTo>
                <a:pt x="0" y="85995"/>
              </a:lnTo>
              <a:lnTo>
                <a:pt x="1113324" y="85995"/>
              </a:lnTo>
              <a:lnTo>
                <a:pt x="1113324" y="171990"/>
              </a:lnTo>
            </a:path>
          </a:pathLst>
        </a:custGeom>
      </dgm:spPr>
      <dgm:t>
        <a:bodyPr/>
        <a:lstStyle/>
        <a:p>
          <a:endParaRPr lang="en-US"/>
        </a:p>
      </dgm:t>
    </dgm:pt>
    <dgm:pt modelId="{B172F6F1-DB94-42F6-84C5-513FF193E933}" type="pres">
      <dgm:prSet presAssocID="{1F3E252E-94F7-4528-8A86-212E17E91BFE}" presName="Name21" presStyleCnt="0"/>
      <dgm:spPr/>
      <dgm:t>
        <a:bodyPr/>
        <a:lstStyle/>
        <a:p>
          <a:endParaRPr lang="en-US"/>
        </a:p>
      </dgm:t>
    </dgm:pt>
    <dgm:pt modelId="{65DEE3D1-B71C-485C-B28D-7EB02E3579B7}" type="pres">
      <dgm:prSet presAssocID="{1F3E252E-94F7-4528-8A86-212E17E91BFE}" presName="level2Shape" presStyleLbl="node3" presStyleIdx="1" presStyleCnt="2" custScaleX="149285" custScaleY="120673" custLinFactNeighborX="20277" custLinFactNeighborY="31326"/>
      <dgm:spPr>
        <a:prstGeom prst="flowChartDecision">
          <a:avLst/>
        </a:prstGeom>
      </dgm:spPr>
      <dgm:t>
        <a:bodyPr/>
        <a:lstStyle/>
        <a:p>
          <a:endParaRPr lang="en-US"/>
        </a:p>
      </dgm:t>
    </dgm:pt>
    <dgm:pt modelId="{C265532A-1A94-4256-BBC2-F88CFF2D6D9C}" type="pres">
      <dgm:prSet presAssocID="{1F3E252E-94F7-4528-8A86-212E17E91BFE}" presName="hierChild3" presStyleCnt="0"/>
      <dgm:spPr/>
      <dgm:t>
        <a:bodyPr/>
        <a:lstStyle/>
        <a:p>
          <a:endParaRPr lang="en-US"/>
        </a:p>
      </dgm:t>
    </dgm:pt>
    <dgm:pt modelId="{D8A40886-B7D9-4721-9D43-59363356679D}" type="pres">
      <dgm:prSet presAssocID="{8B872CB0-2813-4E11-9462-26CBD34DA735}" presName="Name19" presStyleLbl="parChTrans1D4" presStyleIdx="1" presStyleCnt="23"/>
      <dgm:spPr>
        <a:custGeom>
          <a:avLst/>
          <a:gdLst/>
          <a:ahLst/>
          <a:cxnLst/>
          <a:rect l="0" t="0" r="0" b="0"/>
          <a:pathLst>
            <a:path>
              <a:moveTo>
                <a:pt x="48089" y="45720"/>
              </a:moveTo>
              <a:lnTo>
                <a:pt x="48089" y="72172"/>
              </a:lnTo>
              <a:lnTo>
                <a:pt x="45720" y="72172"/>
              </a:lnTo>
              <a:lnTo>
                <a:pt x="45720" y="98624"/>
              </a:lnTo>
            </a:path>
          </a:pathLst>
        </a:custGeom>
      </dgm:spPr>
      <dgm:t>
        <a:bodyPr/>
        <a:lstStyle/>
        <a:p>
          <a:endParaRPr lang="en-US"/>
        </a:p>
      </dgm:t>
    </dgm:pt>
    <dgm:pt modelId="{74A542AA-952B-4F4E-9373-9B8D20C776CB}" type="pres">
      <dgm:prSet presAssocID="{5BC21150-702E-485B-AE01-DFD95BC38846}" presName="Name21" presStyleCnt="0"/>
      <dgm:spPr/>
      <dgm:t>
        <a:bodyPr/>
        <a:lstStyle/>
        <a:p>
          <a:pPr rtl="1"/>
          <a:endParaRPr lang="fa-IR"/>
        </a:p>
      </dgm:t>
    </dgm:pt>
    <dgm:pt modelId="{E6481D9E-D82F-4A6C-8F46-0CBEFFC77697}" type="pres">
      <dgm:prSet presAssocID="{5BC21150-702E-485B-AE01-DFD95BC38846}" presName="level2Shape" presStyleLbl="node4" presStyleIdx="1" presStyleCnt="23" custScaleX="117143" custScaleY="59054" custLinFactNeighborX="19623" custLinFactNeighborY="13232"/>
      <dgm:spPr>
        <a:prstGeom prst="roundRect">
          <a:avLst>
            <a:gd name="adj" fmla="val 10000"/>
          </a:avLst>
        </a:prstGeom>
      </dgm:spPr>
      <dgm:t>
        <a:bodyPr/>
        <a:lstStyle/>
        <a:p>
          <a:endParaRPr lang="en-US"/>
        </a:p>
      </dgm:t>
    </dgm:pt>
    <dgm:pt modelId="{74EE8EF9-FBDC-4791-979C-3129884608B6}" type="pres">
      <dgm:prSet presAssocID="{5BC21150-702E-485B-AE01-DFD95BC38846}" presName="hierChild3" presStyleCnt="0"/>
      <dgm:spPr/>
      <dgm:t>
        <a:bodyPr/>
        <a:lstStyle/>
        <a:p>
          <a:pPr rtl="1"/>
          <a:endParaRPr lang="fa-IR"/>
        </a:p>
      </dgm:t>
    </dgm:pt>
    <dgm:pt modelId="{DF396F52-566F-4E93-AA9A-2C3BD3C1BAF3}" type="pres">
      <dgm:prSet presAssocID="{6EAF4EE6-D5E3-47DA-9C5B-C54CFD4E104E}" presName="Name19" presStyleLbl="parChTrans1D4" presStyleIdx="2" presStyleCnt="23"/>
      <dgm:spPr>
        <a:custGeom>
          <a:avLst/>
          <a:gdLst/>
          <a:ahLst/>
          <a:cxnLst/>
          <a:rect l="0" t="0" r="0" b="0"/>
          <a:pathLst>
            <a:path>
              <a:moveTo>
                <a:pt x="58467" y="45720"/>
              </a:moveTo>
              <a:lnTo>
                <a:pt x="58467" y="72175"/>
              </a:lnTo>
              <a:lnTo>
                <a:pt x="45720" y="72175"/>
              </a:lnTo>
              <a:lnTo>
                <a:pt x="45720" y="98631"/>
              </a:lnTo>
            </a:path>
          </a:pathLst>
        </a:custGeom>
      </dgm:spPr>
      <dgm:t>
        <a:bodyPr/>
        <a:lstStyle/>
        <a:p>
          <a:endParaRPr lang="en-US"/>
        </a:p>
      </dgm:t>
    </dgm:pt>
    <dgm:pt modelId="{CC781316-F819-4944-B0AD-DDBBBFC6569A}" type="pres">
      <dgm:prSet presAssocID="{B103F201-ECF0-4637-8C0F-3BC8B0F5F620}" presName="Name21" presStyleCnt="0"/>
      <dgm:spPr/>
      <dgm:t>
        <a:bodyPr/>
        <a:lstStyle/>
        <a:p>
          <a:pPr rtl="1"/>
          <a:endParaRPr lang="fa-IR"/>
        </a:p>
      </dgm:t>
    </dgm:pt>
    <dgm:pt modelId="{ACD2B19E-092F-4E26-9F5C-2FC4A907C0DA}" type="pres">
      <dgm:prSet presAssocID="{B103F201-ECF0-4637-8C0F-3BC8B0F5F620}" presName="level2Shape" presStyleLbl="node4" presStyleIdx="2" presStyleCnt="23" custScaleX="299468" custScaleY="101684" custLinFactNeighborX="16104" custLinFactNeighborY="-4859"/>
      <dgm:spPr>
        <a:prstGeom prst="roundRect">
          <a:avLst>
            <a:gd name="adj" fmla="val 10000"/>
          </a:avLst>
        </a:prstGeom>
      </dgm:spPr>
      <dgm:t>
        <a:bodyPr/>
        <a:lstStyle/>
        <a:p>
          <a:endParaRPr lang="en-US"/>
        </a:p>
      </dgm:t>
    </dgm:pt>
    <dgm:pt modelId="{E3F419BA-2D15-4975-93A8-72675E812AA8}" type="pres">
      <dgm:prSet presAssocID="{B103F201-ECF0-4637-8C0F-3BC8B0F5F620}" presName="hierChild3" presStyleCnt="0"/>
      <dgm:spPr/>
      <dgm:t>
        <a:bodyPr/>
        <a:lstStyle/>
        <a:p>
          <a:pPr rtl="1"/>
          <a:endParaRPr lang="fa-IR"/>
        </a:p>
      </dgm:t>
    </dgm:pt>
    <dgm:pt modelId="{3E7489B0-0EC2-46F9-99A7-B7F3B2A17D0A}" type="pres">
      <dgm:prSet presAssocID="{5404A37B-76BA-4BBF-BC5B-60CD68780065}" presName="Name19" presStyleLbl="parChTrans1D4" presStyleIdx="3" presStyleCnt="23"/>
      <dgm:spPr>
        <a:custGeom>
          <a:avLst/>
          <a:gdLst/>
          <a:ahLst/>
          <a:cxnLst/>
          <a:rect l="0" t="0" r="0" b="0"/>
          <a:pathLst>
            <a:path>
              <a:moveTo>
                <a:pt x="933145" y="0"/>
              </a:moveTo>
              <a:lnTo>
                <a:pt x="933145" y="54168"/>
              </a:lnTo>
              <a:lnTo>
                <a:pt x="0" y="54168"/>
              </a:lnTo>
              <a:lnTo>
                <a:pt x="0" y="108337"/>
              </a:lnTo>
            </a:path>
          </a:pathLst>
        </a:custGeom>
      </dgm:spPr>
      <dgm:t>
        <a:bodyPr/>
        <a:lstStyle/>
        <a:p>
          <a:endParaRPr lang="en-US"/>
        </a:p>
      </dgm:t>
    </dgm:pt>
    <dgm:pt modelId="{D739D9D5-6CA2-4C8F-B12B-28C5EF103DE3}" type="pres">
      <dgm:prSet presAssocID="{12C70F81-7A7D-4AB4-8D76-56111F7B8DAB}" presName="Name21" presStyleCnt="0"/>
      <dgm:spPr/>
      <dgm:t>
        <a:bodyPr/>
        <a:lstStyle/>
        <a:p>
          <a:pPr rtl="1"/>
          <a:endParaRPr lang="fa-IR"/>
        </a:p>
      </dgm:t>
    </dgm:pt>
    <dgm:pt modelId="{8772F5F5-7FE1-4C75-973A-7734D44DFFF6}" type="pres">
      <dgm:prSet presAssocID="{12C70F81-7A7D-4AB4-8D76-56111F7B8DAB}" presName="level2Shape" presStyleLbl="node4" presStyleIdx="3" presStyleCnt="23" custScaleX="132762" custScaleY="135707"/>
      <dgm:spPr>
        <a:prstGeom prst="flowChartDecision">
          <a:avLst/>
        </a:prstGeom>
      </dgm:spPr>
      <dgm:t>
        <a:bodyPr/>
        <a:lstStyle/>
        <a:p>
          <a:endParaRPr lang="en-US"/>
        </a:p>
      </dgm:t>
    </dgm:pt>
    <dgm:pt modelId="{89AD75B8-5667-4E22-9114-EC0A5EF0CE75}" type="pres">
      <dgm:prSet presAssocID="{12C70F81-7A7D-4AB4-8D76-56111F7B8DAB}" presName="hierChild3" presStyleCnt="0"/>
      <dgm:spPr/>
      <dgm:t>
        <a:bodyPr/>
        <a:lstStyle/>
        <a:p>
          <a:pPr rtl="1"/>
          <a:endParaRPr lang="fa-IR"/>
        </a:p>
      </dgm:t>
    </dgm:pt>
    <dgm:pt modelId="{BDFCFD52-95B1-40BD-B8A8-B6647186D19D}" type="pres">
      <dgm:prSet presAssocID="{EC2037C4-6775-49C9-9E54-BFD1F10575F1}" presName="Name19" presStyleLbl="parChTrans1D4" presStyleIdx="4" presStyleCnt="23"/>
      <dgm:spPr>
        <a:custGeom>
          <a:avLst/>
          <a:gdLst/>
          <a:ahLst/>
          <a:cxnLst/>
          <a:rect l="0" t="0" r="0" b="0"/>
          <a:pathLst>
            <a:path>
              <a:moveTo>
                <a:pt x="326365" y="0"/>
              </a:moveTo>
              <a:lnTo>
                <a:pt x="326365" y="48301"/>
              </a:lnTo>
              <a:lnTo>
                <a:pt x="0" y="48301"/>
              </a:lnTo>
              <a:lnTo>
                <a:pt x="0" y="96602"/>
              </a:lnTo>
            </a:path>
          </a:pathLst>
        </a:custGeom>
      </dgm:spPr>
      <dgm:t>
        <a:bodyPr/>
        <a:lstStyle/>
        <a:p>
          <a:endParaRPr lang="en-US"/>
        </a:p>
      </dgm:t>
    </dgm:pt>
    <dgm:pt modelId="{DA0B7F1E-EBFB-43C6-8003-E0C24E09CC48}" type="pres">
      <dgm:prSet presAssocID="{A336D75C-148E-4D24-BE60-73F54F342469}" presName="Name21" presStyleCnt="0"/>
      <dgm:spPr/>
      <dgm:t>
        <a:bodyPr/>
        <a:lstStyle/>
        <a:p>
          <a:pPr rtl="1"/>
          <a:endParaRPr lang="fa-IR"/>
        </a:p>
      </dgm:t>
    </dgm:pt>
    <dgm:pt modelId="{0BEFD71C-96BD-4F7E-AF9A-C2644D319A21}" type="pres">
      <dgm:prSet presAssocID="{A336D75C-148E-4D24-BE60-73F54F342469}" presName="level2Shape" presStyleLbl="node4" presStyleIdx="4" presStyleCnt="23"/>
      <dgm:spPr>
        <a:prstGeom prst="flowChartDecision">
          <a:avLst/>
        </a:prstGeom>
      </dgm:spPr>
      <dgm:t>
        <a:bodyPr/>
        <a:lstStyle/>
        <a:p>
          <a:endParaRPr lang="en-US"/>
        </a:p>
      </dgm:t>
    </dgm:pt>
    <dgm:pt modelId="{442474B0-F902-446C-80D7-5E6DE14AAA79}" type="pres">
      <dgm:prSet presAssocID="{A336D75C-148E-4D24-BE60-73F54F342469}" presName="hierChild3" presStyleCnt="0"/>
      <dgm:spPr/>
      <dgm:t>
        <a:bodyPr/>
        <a:lstStyle/>
        <a:p>
          <a:pPr rtl="1"/>
          <a:endParaRPr lang="fa-IR"/>
        </a:p>
      </dgm:t>
    </dgm:pt>
    <dgm:pt modelId="{F92BA2BD-D697-49AD-BB1C-420F35AAC7DC}" type="pres">
      <dgm:prSet presAssocID="{C03216FA-B299-4AF7-BF57-80B08D75F5F8}" presName="Name19" presStyleLbl="parChTrans1D4" presStyleIdx="5" presStyleCnt="23"/>
      <dgm:spPr>
        <a:custGeom>
          <a:avLst/>
          <a:gdLst/>
          <a:ahLst/>
          <a:cxnLst/>
          <a:rect l="0" t="0" r="0" b="0"/>
          <a:pathLst>
            <a:path>
              <a:moveTo>
                <a:pt x="45720" y="0"/>
              </a:moveTo>
              <a:lnTo>
                <a:pt x="45720" y="96602"/>
              </a:lnTo>
            </a:path>
          </a:pathLst>
        </a:custGeom>
      </dgm:spPr>
      <dgm:t>
        <a:bodyPr/>
        <a:lstStyle/>
        <a:p>
          <a:endParaRPr lang="en-US"/>
        </a:p>
      </dgm:t>
    </dgm:pt>
    <dgm:pt modelId="{C3622DA9-650C-47DD-A951-67AD93343E8F}" type="pres">
      <dgm:prSet presAssocID="{A418B701-8C77-4CC4-ADD4-AE3A4A19D157}" presName="Name21" presStyleCnt="0"/>
      <dgm:spPr/>
      <dgm:t>
        <a:bodyPr/>
        <a:lstStyle/>
        <a:p>
          <a:pPr rtl="1"/>
          <a:endParaRPr lang="fa-IR"/>
        </a:p>
      </dgm:t>
    </dgm:pt>
    <dgm:pt modelId="{6B94FF1C-9449-4F2A-B1F2-CEE1D912505B}" type="pres">
      <dgm:prSet presAssocID="{A418B701-8C77-4CC4-ADD4-AE3A4A19D157}" presName="level2Shape" presStyleLbl="node4" presStyleIdx="5" presStyleCnt="23" custScaleX="200367" custScaleY="163425"/>
      <dgm:spPr>
        <a:prstGeom prst="ellipse">
          <a:avLst/>
        </a:prstGeom>
      </dgm:spPr>
      <dgm:t>
        <a:bodyPr/>
        <a:lstStyle/>
        <a:p>
          <a:endParaRPr lang="en-US"/>
        </a:p>
      </dgm:t>
    </dgm:pt>
    <dgm:pt modelId="{8F94F175-B90A-4230-A8C8-B0B52DC9AFFC}" type="pres">
      <dgm:prSet presAssocID="{A418B701-8C77-4CC4-ADD4-AE3A4A19D157}" presName="hierChild3" presStyleCnt="0"/>
      <dgm:spPr/>
      <dgm:t>
        <a:bodyPr/>
        <a:lstStyle/>
        <a:p>
          <a:pPr rtl="1"/>
          <a:endParaRPr lang="fa-IR"/>
        </a:p>
      </dgm:t>
    </dgm:pt>
    <dgm:pt modelId="{CF3AD234-94F8-4CD7-8110-AF9B719529E3}" type="pres">
      <dgm:prSet presAssocID="{B79D4465-D062-4185-825B-4AB9F9926894}" presName="Name19" presStyleLbl="parChTrans1D4" presStyleIdx="6" presStyleCnt="23"/>
      <dgm:spPr>
        <a:custGeom>
          <a:avLst/>
          <a:gdLst/>
          <a:ahLst/>
          <a:cxnLst/>
          <a:rect l="0" t="0" r="0" b="0"/>
          <a:pathLst>
            <a:path>
              <a:moveTo>
                <a:pt x="0" y="0"/>
              </a:moveTo>
              <a:lnTo>
                <a:pt x="0" y="48301"/>
              </a:lnTo>
              <a:lnTo>
                <a:pt x="326365" y="48301"/>
              </a:lnTo>
              <a:lnTo>
                <a:pt x="326365" y="96602"/>
              </a:lnTo>
            </a:path>
          </a:pathLst>
        </a:custGeom>
      </dgm:spPr>
      <dgm:t>
        <a:bodyPr/>
        <a:lstStyle/>
        <a:p>
          <a:endParaRPr lang="en-US"/>
        </a:p>
      </dgm:t>
    </dgm:pt>
    <dgm:pt modelId="{E93CA9C3-1BBA-400B-955B-42DC476D3301}" type="pres">
      <dgm:prSet presAssocID="{7706554E-4028-42D1-AF9C-A5F8D01DD110}" presName="Name21" presStyleCnt="0"/>
      <dgm:spPr/>
      <dgm:t>
        <a:bodyPr/>
        <a:lstStyle/>
        <a:p>
          <a:pPr rtl="1"/>
          <a:endParaRPr lang="fa-IR"/>
        </a:p>
      </dgm:t>
    </dgm:pt>
    <dgm:pt modelId="{5B7F944B-7E2B-474B-B407-31C7ECE8AEE4}" type="pres">
      <dgm:prSet presAssocID="{7706554E-4028-42D1-AF9C-A5F8D01DD110}" presName="level2Shape" presStyleLbl="node4" presStyleIdx="6" presStyleCnt="23"/>
      <dgm:spPr>
        <a:prstGeom prst="flowChartDecision">
          <a:avLst/>
        </a:prstGeom>
      </dgm:spPr>
      <dgm:t>
        <a:bodyPr/>
        <a:lstStyle/>
        <a:p>
          <a:endParaRPr lang="en-US"/>
        </a:p>
      </dgm:t>
    </dgm:pt>
    <dgm:pt modelId="{43448DFD-0F41-4399-83B2-5AB24D4C7D74}" type="pres">
      <dgm:prSet presAssocID="{7706554E-4028-42D1-AF9C-A5F8D01DD110}" presName="hierChild3" presStyleCnt="0"/>
      <dgm:spPr/>
      <dgm:t>
        <a:bodyPr/>
        <a:lstStyle/>
        <a:p>
          <a:pPr rtl="1"/>
          <a:endParaRPr lang="fa-IR"/>
        </a:p>
      </dgm:t>
    </dgm:pt>
    <dgm:pt modelId="{AF1DA47C-20F1-4D8B-A6F1-0CDC53972A0A}" type="pres">
      <dgm:prSet presAssocID="{D84B7EDE-937C-4D9C-AE37-432903C364CB}" presName="Name19" presStyleLbl="parChTrans1D4" presStyleIdx="7" presStyleCnt="23"/>
      <dgm:spPr>
        <a:custGeom>
          <a:avLst/>
          <a:gdLst/>
          <a:ahLst/>
          <a:cxnLst/>
          <a:rect l="0" t="0" r="0" b="0"/>
          <a:pathLst>
            <a:path>
              <a:moveTo>
                <a:pt x="45720" y="0"/>
              </a:moveTo>
              <a:lnTo>
                <a:pt x="45720" y="96602"/>
              </a:lnTo>
            </a:path>
          </a:pathLst>
        </a:custGeom>
      </dgm:spPr>
      <dgm:t>
        <a:bodyPr/>
        <a:lstStyle/>
        <a:p>
          <a:endParaRPr lang="en-US"/>
        </a:p>
      </dgm:t>
    </dgm:pt>
    <dgm:pt modelId="{C93479B9-5C69-476F-AFEC-1A651F6FD420}" type="pres">
      <dgm:prSet presAssocID="{25AAF603-3589-4E4B-BCF4-D02BBA66BBDD}" presName="Name21" presStyleCnt="0"/>
      <dgm:spPr/>
      <dgm:t>
        <a:bodyPr/>
        <a:lstStyle/>
        <a:p>
          <a:pPr rtl="1"/>
          <a:endParaRPr lang="fa-IR"/>
        </a:p>
      </dgm:t>
    </dgm:pt>
    <dgm:pt modelId="{901C4CE0-03FB-4E42-BFAE-A6BA17B3C41C}" type="pres">
      <dgm:prSet presAssocID="{25AAF603-3589-4E4B-BCF4-D02BBA66BBDD}" presName="level2Shape" presStyleLbl="node4" presStyleIdx="7" presStyleCnt="23"/>
      <dgm:spPr>
        <a:prstGeom prst="ellipse">
          <a:avLst/>
        </a:prstGeom>
      </dgm:spPr>
      <dgm:t>
        <a:bodyPr/>
        <a:lstStyle/>
        <a:p>
          <a:endParaRPr lang="en-US"/>
        </a:p>
      </dgm:t>
    </dgm:pt>
    <dgm:pt modelId="{53BAC3D2-293D-47E7-A35C-30CA968C8A73}" type="pres">
      <dgm:prSet presAssocID="{25AAF603-3589-4E4B-BCF4-D02BBA66BBDD}" presName="hierChild3" presStyleCnt="0"/>
      <dgm:spPr/>
      <dgm:t>
        <a:bodyPr/>
        <a:lstStyle/>
        <a:p>
          <a:pPr rtl="1"/>
          <a:endParaRPr lang="fa-IR"/>
        </a:p>
      </dgm:t>
    </dgm:pt>
    <dgm:pt modelId="{51F2CC25-7321-4A37-9E2D-FBDD811CCE46}" type="pres">
      <dgm:prSet presAssocID="{60466D62-7BF1-4E1D-B525-B270B6AAC820}" presName="Name19" presStyleLbl="parChTrans1D4" presStyleIdx="8" presStyleCnt="23"/>
      <dgm:spPr>
        <a:custGeom>
          <a:avLst/>
          <a:gdLst/>
          <a:ahLst/>
          <a:cxnLst/>
          <a:rect l="0" t="0" r="0" b="0"/>
          <a:pathLst>
            <a:path>
              <a:moveTo>
                <a:pt x="0" y="0"/>
              </a:moveTo>
              <a:lnTo>
                <a:pt x="0" y="54168"/>
              </a:lnTo>
              <a:lnTo>
                <a:pt x="774973" y="54168"/>
              </a:lnTo>
              <a:lnTo>
                <a:pt x="774973" y="108337"/>
              </a:lnTo>
            </a:path>
          </a:pathLst>
        </a:custGeom>
      </dgm:spPr>
      <dgm:t>
        <a:bodyPr/>
        <a:lstStyle/>
        <a:p>
          <a:endParaRPr lang="en-US"/>
        </a:p>
      </dgm:t>
    </dgm:pt>
    <dgm:pt modelId="{1F7D39FB-977E-42A7-A056-7F26B4426380}" type="pres">
      <dgm:prSet presAssocID="{4E60B9FE-FEC7-41EB-90BB-077E6F3BDF93}" presName="Name21" presStyleCnt="0"/>
      <dgm:spPr/>
      <dgm:t>
        <a:bodyPr/>
        <a:lstStyle/>
        <a:p>
          <a:pPr rtl="1"/>
          <a:endParaRPr lang="fa-IR"/>
        </a:p>
      </dgm:t>
    </dgm:pt>
    <dgm:pt modelId="{1ED70288-AAB4-4A4E-90BC-8AA07BCA6E3E}" type="pres">
      <dgm:prSet presAssocID="{4E60B9FE-FEC7-41EB-90BB-077E6F3BDF93}" presName="level2Shape" presStyleLbl="node4" presStyleIdx="8" presStyleCnt="23" custScaleX="155671" custScaleY="184939"/>
      <dgm:spPr>
        <a:prstGeom prst="flowChartDecision">
          <a:avLst/>
        </a:prstGeom>
      </dgm:spPr>
      <dgm:t>
        <a:bodyPr/>
        <a:lstStyle/>
        <a:p>
          <a:endParaRPr lang="en-US"/>
        </a:p>
      </dgm:t>
    </dgm:pt>
    <dgm:pt modelId="{0EFE03CC-DEF1-48E1-9C9F-B5E0D43D482A}" type="pres">
      <dgm:prSet presAssocID="{4E60B9FE-FEC7-41EB-90BB-077E6F3BDF93}" presName="hierChild3" presStyleCnt="0"/>
      <dgm:spPr/>
      <dgm:t>
        <a:bodyPr/>
        <a:lstStyle/>
        <a:p>
          <a:pPr rtl="1"/>
          <a:endParaRPr lang="fa-IR"/>
        </a:p>
      </dgm:t>
    </dgm:pt>
    <dgm:pt modelId="{C3E6F96D-B2A7-4477-9F55-930D6CC0C2E2}" type="pres">
      <dgm:prSet presAssocID="{7C8F1D3F-A94C-4602-976D-66CF827E566F}" presName="Name19" presStyleLbl="parChTrans1D4" presStyleIdx="9" presStyleCnt="23"/>
      <dgm:spPr>
        <a:custGeom>
          <a:avLst/>
          <a:gdLst/>
          <a:ahLst/>
          <a:cxnLst/>
          <a:rect l="0" t="0" r="0" b="0"/>
          <a:pathLst>
            <a:path>
              <a:moveTo>
                <a:pt x="45720" y="0"/>
              </a:moveTo>
              <a:lnTo>
                <a:pt x="45720" y="171990"/>
              </a:lnTo>
            </a:path>
          </a:pathLst>
        </a:custGeom>
      </dgm:spPr>
      <dgm:t>
        <a:bodyPr/>
        <a:lstStyle/>
        <a:p>
          <a:endParaRPr lang="en-US"/>
        </a:p>
      </dgm:t>
    </dgm:pt>
    <dgm:pt modelId="{F2A084A9-C117-4833-B37A-777CA124C0D2}" type="pres">
      <dgm:prSet presAssocID="{AEBCE80A-8A1F-43A6-9540-854D2FA6A127}" presName="Name21" presStyleCnt="0"/>
      <dgm:spPr/>
      <dgm:t>
        <a:bodyPr/>
        <a:lstStyle/>
        <a:p>
          <a:endParaRPr lang="en-US"/>
        </a:p>
      </dgm:t>
    </dgm:pt>
    <dgm:pt modelId="{C0D4048E-FDB4-42DE-B106-4A6D8CB5E0D6}" type="pres">
      <dgm:prSet presAssocID="{AEBCE80A-8A1F-43A6-9540-854D2FA6A127}" presName="level2Shape" presStyleLbl="node4" presStyleIdx="9" presStyleCnt="23" custScaleX="602853" custScaleY="236379"/>
      <dgm:spPr>
        <a:prstGeom prst="roundRect">
          <a:avLst>
            <a:gd name="adj" fmla="val 10000"/>
          </a:avLst>
        </a:prstGeom>
      </dgm:spPr>
      <dgm:t>
        <a:bodyPr/>
        <a:lstStyle/>
        <a:p>
          <a:endParaRPr lang="en-US"/>
        </a:p>
      </dgm:t>
    </dgm:pt>
    <dgm:pt modelId="{B59A5B96-E99B-4758-AC6E-493740026967}" type="pres">
      <dgm:prSet presAssocID="{AEBCE80A-8A1F-43A6-9540-854D2FA6A127}" presName="hierChild3" presStyleCnt="0"/>
      <dgm:spPr/>
      <dgm:t>
        <a:bodyPr/>
        <a:lstStyle/>
        <a:p>
          <a:endParaRPr lang="en-US"/>
        </a:p>
      </dgm:t>
    </dgm:pt>
    <dgm:pt modelId="{C6DF1C5C-9C2D-47A6-B2FB-166CBB8E26A7}" type="pres">
      <dgm:prSet presAssocID="{F77B59EA-006A-40CE-ADCA-DA7BC1D01777}" presName="Name19" presStyleLbl="parChTrans1D4" presStyleIdx="10" presStyleCnt="23"/>
      <dgm:spPr>
        <a:custGeom>
          <a:avLst/>
          <a:gdLst/>
          <a:ahLst/>
          <a:cxnLst/>
          <a:rect l="0" t="0" r="0" b="0"/>
          <a:pathLst>
            <a:path>
              <a:moveTo>
                <a:pt x="333866" y="0"/>
              </a:moveTo>
              <a:lnTo>
                <a:pt x="333866" y="48301"/>
              </a:lnTo>
              <a:lnTo>
                <a:pt x="0" y="48301"/>
              </a:lnTo>
              <a:lnTo>
                <a:pt x="0" y="96602"/>
              </a:lnTo>
            </a:path>
          </a:pathLst>
        </a:custGeom>
      </dgm:spPr>
      <dgm:t>
        <a:bodyPr/>
        <a:lstStyle/>
        <a:p>
          <a:endParaRPr lang="en-US"/>
        </a:p>
      </dgm:t>
    </dgm:pt>
    <dgm:pt modelId="{6D9D2ACE-1E89-4712-9F9C-FC60D56DC28E}" type="pres">
      <dgm:prSet presAssocID="{D07C6733-6FDA-431D-8508-8ECC09CCEC94}" presName="Name21" presStyleCnt="0"/>
      <dgm:spPr/>
      <dgm:t>
        <a:bodyPr/>
        <a:lstStyle/>
        <a:p>
          <a:pPr rtl="1"/>
          <a:endParaRPr lang="fa-IR"/>
        </a:p>
      </dgm:t>
    </dgm:pt>
    <dgm:pt modelId="{36968BF5-87A7-4621-9CFB-F14BEC1394EB}" type="pres">
      <dgm:prSet presAssocID="{D07C6733-6FDA-431D-8508-8ECC09CCEC94}" presName="level2Shape" presStyleLbl="node4" presStyleIdx="10" presStyleCnt="23" custScaleX="128096" custScaleY="138046"/>
      <dgm:spPr>
        <a:prstGeom prst="flowChartDecision">
          <a:avLst/>
        </a:prstGeom>
      </dgm:spPr>
      <dgm:t>
        <a:bodyPr/>
        <a:lstStyle/>
        <a:p>
          <a:endParaRPr lang="en-US"/>
        </a:p>
      </dgm:t>
    </dgm:pt>
    <dgm:pt modelId="{4FD430BA-2D41-4DFE-A5D0-EB8340DD3F69}" type="pres">
      <dgm:prSet presAssocID="{D07C6733-6FDA-431D-8508-8ECC09CCEC94}" presName="hierChild3" presStyleCnt="0"/>
      <dgm:spPr/>
      <dgm:t>
        <a:bodyPr/>
        <a:lstStyle/>
        <a:p>
          <a:pPr rtl="1"/>
          <a:endParaRPr lang="fa-IR"/>
        </a:p>
      </dgm:t>
    </dgm:pt>
    <dgm:pt modelId="{DDFF63D4-425D-44B6-BC53-22B342F64D2F}" type="pres">
      <dgm:prSet presAssocID="{76E3D956-7EB5-4533-915C-2AA65EFC431C}" presName="Name19" presStyleLbl="parChTrans1D4" presStyleIdx="11" presStyleCnt="23"/>
      <dgm:spPr>
        <a:custGeom>
          <a:avLst/>
          <a:gdLst/>
          <a:ahLst/>
          <a:cxnLst/>
          <a:rect l="0" t="0" r="0" b="0"/>
          <a:pathLst>
            <a:path>
              <a:moveTo>
                <a:pt x="45720" y="0"/>
              </a:moveTo>
              <a:lnTo>
                <a:pt x="45720" y="96602"/>
              </a:lnTo>
            </a:path>
          </a:pathLst>
        </a:custGeom>
      </dgm:spPr>
      <dgm:t>
        <a:bodyPr/>
        <a:lstStyle/>
        <a:p>
          <a:endParaRPr lang="en-US"/>
        </a:p>
      </dgm:t>
    </dgm:pt>
    <dgm:pt modelId="{324DD118-4652-477D-8B19-9A38DDDC003F}" type="pres">
      <dgm:prSet presAssocID="{3203D753-2867-420C-8A85-4478E1BBAC5D}" presName="Name21" presStyleCnt="0"/>
      <dgm:spPr/>
      <dgm:t>
        <a:bodyPr/>
        <a:lstStyle/>
        <a:p>
          <a:pPr rtl="1"/>
          <a:endParaRPr lang="fa-IR"/>
        </a:p>
      </dgm:t>
    </dgm:pt>
    <dgm:pt modelId="{CCA44102-53B5-426A-9172-FAD354613126}" type="pres">
      <dgm:prSet presAssocID="{3203D753-2867-420C-8A85-4478E1BBAC5D}" presName="level2Shape" presStyleLbl="node4" presStyleIdx="11" presStyleCnt="23" custScaleX="332635"/>
      <dgm:spPr>
        <a:prstGeom prst="roundRect">
          <a:avLst>
            <a:gd name="adj" fmla="val 10000"/>
          </a:avLst>
        </a:prstGeom>
      </dgm:spPr>
      <dgm:t>
        <a:bodyPr/>
        <a:lstStyle/>
        <a:p>
          <a:endParaRPr lang="en-US"/>
        </a:p>
      </dgm:t>
    </dgm:pt>
    <dgm:pt modelId="{0E39E65D-93E4-4C11-9958-252D7A022110}" type="pres">
      <dgm:prSet presAssocID="{3203D753-2867-420C-8A85-4478E1BBAC5D}" presName="hierChild3" presStyleCnt="0"/>
      <dgm:spPr/>
      <dgm:t>
        <a:bodyPr/>
        <a:lstStyle/>
        <a:p>
          <a:pPr rtl="1"/>
          <a:endParaRPr lang="fa-IR"/>
        </a:p>
      </dgm:t>
    </dgm:pt>
    <dgm:pt modelId="{F822FB9A-985A-4B22-A12E-3C874ADA41F0}" type="pres">
      <dgm:prSet presAssocID="{B545746D-AFA1-4476-AE23-C1BFAE3CC6D9}" presName="Name19" presStyleLbl="parChTrans1D4" presStyleIdx="12" presStyleCnt="23"/>
      <dgm:spPr>
        <a:custGeom>
          <a:avLst/>
          <a:gdLst/>
          <a:ahLst/>
          <a:cxnLst/>
          <a:rect l="0" t="0" r="0" b="0"/>
          <a:pathLst>
            <a:path>
              <a:moveTo>
                <a:pt x="330813" y="0"/>
              </a:moveTo>
              <a:lnTo>
                <a:pt x="330813" y="48301"/>
              </a:lnTo>
              <a:lnTo>
                <a:pt x="0" y="48301"/>
              </a:lnTo>
              <a:lnTo>
                <a:pt x="0" y="96602"/>
              </a:lnTo>
            </a:path>
          </a:pathLst>
        </a:custGeom>
      </dgm:spPr>
      <dgm:t>
        <a:bodyPr/>
        <a:lstStyle/>
        <a:p>
          <a:endParaRPr lang="en-US"/>
        </a:p>
      </dgm:t>
    </dgm:pt>
    <dgm:pt modelId="{90518DFC-4580-4C12-AD23-D78931A4D59C}" type="pres">
      <dgm:prSet presAssocID="{EDD240F2-A367-4D57-896D-26A7697F144F}" presName="Name21" presStyleCnt="0"/>
      <dgm:spPr/>
      <dgm:t>
        <a:bodyPr/>
        <a:lstStyle/>
        <a:p>
          <a:pPr rtl="1"/>
          <a:endParaRPr lang="fa-IR"/>
        </a:p>
      </dgm:t>
    </dgm:pt>
    <dgm:pt modelId="{9A601926-CF3A-4123-B05B-7A38AA9936C3}" type="pres">
      <dgm:prSet presAssocID="{EDD240F2-A367-4D57-896D-26A7697F144F}" presName="level2Shape" presStyleLbl="node4" presStyleIdx="12" presStyleCnt="23" custScaleX="133340" custScaleY="143989"/>
      <dgm:spPr>
        <a:prstGeom prst="flowChartDecision">
          <a:avLst/>
        </a:prstGeom>
      </dgm:spPr>
      <dgm:t>
        <a:bodyPr/>
        <a:lstStyle/>
        <a:p>
          <a:endParaRPr lang="en-US"/>
        </a:p>
      </dgm:t>
    </dgm:pt>
    <dgm:pt modelId="{C1F9EFA5-11B9-4B58-857B-7C563C2DB3AB}" type="pres">
      <dgm:prSet presAssocID="{EDD240F2-A367-4D57-896D-26A7697F144F}" presName="hierChild3" presStyleCnt="0"/>
      <dgm:spPr/>
      <dgm:t>
        <a:bodyPr/>
        <a:lstStyle/>
        <a:p>
          <a:pPr rtl="1"/>
          <a:endParaRPr lang="fa-IR"/>
        </a:p>
      </dgm:t>
    </dgm:pt>
    <dgm:pt modelId="{3B88000C-35AD-4177-B034-5416E94CCE09}" type="pres">
      <dgm:prSet presAssocID="{F2076D8D-D37E-4B7C-AB55-3B6B099B2F5B}" presName="Name19" presStyleLbl="parChTrans1D4" presStyleIdx="13" presStyleCnt="23"/>
      <dgm:spPr>
        <a:custGeom>
          <a:avLst/>
          <a:gdLst/>
          <a:ahLst/>
          <a:cxnLst/>
          <a:rect l="0" t="0" r="0" b="0"/>
          <a:pathLst>
            <a:path>
              <a:moveTo>
                <a:pt x="45720" y="0"/>
              </a:moveTo>
              <a:lnTo>
                <a:pt x="45720" y="96602"/>
              </a:lnTo>
            </a:path>
          </a:pathLst>
        </a:custGeom>
      </dgm:spPr>
      <dgm:t>
        <a:bodyPr/>
        <a:lstStyle/>
        <a:p>
          <a:endParaRPr lang="en-US"/>
        </a:p>
      </dgm:t>
    </dgm:pt>
    <dgm:pt modelId="{33FCD131-8F34-4A36-BF83-2EDA8674498B}" type="pres">
      <dgm:prSet presAssocID="{C0C4DB0E-270B-4125-B37B-210EEC903556}" presName="Name21" presStyleCnt="0"/>
      <dgm:spPr/>
      <dgm:t>
        <a:bodyPr/>
        <a:lstStyle/>
        <a:p>
          <a:pPr rtl="1"/>
          <a:endParaRPr lang="fa-IR"/>
        </a:p>
      </dgm:t>
    </dgm:pt>
    <dgm:pt modelId="{DAB1F095-B042-4761-8EA9-E8FB6946321E}" type="pres">
      <dgm:prSet presAssocID="{C0C4DB0E-270B-4125-B37B-210EEC903556}" presName="level2Shape" presStyleLbl="node4" presStyleIdx="13" presStyleCnt="23" custScaleX="197433" custScaleY="87321"/>
      <dgm:spPr>
        <a:prstGeom prst="roundRect">
          <a:avLst>
            <a:gd name="adj" fmla="val 10000"/>
          </a:avLst>
        </a:prstGeom>
      </dgm:spPr>
      <dgm:t>
        <a:bodyPr/>
        <a:lstStyle/>
        <a:p>
          <a:endParaRPr lang="en-US"/>
        </a:p>
      </dgm:t>
    </dgm:pt>
    <dgm:pt modelId="{0845273E-04C6-419F-BA45-E2509D7BC158}" type="pres">
      <dgm:prSet presAssocID="{C0C4DB0E-270B-4125-B37B-210EEC903556}" presName="hierChild3" presStyleCnt="0"/>
      <dgm:spPr/>
      <dgm:t>
        <a:bodyPr/>
        <a:lstStyle/>
        <a:p>
          <a:pPr rtl="1"/>
          <a:endParaRPr lang="fa-IR"/>
        </a:p>
      </dgm:t>
    </dgm:pt>
    <dgm:pt modelId="{92BA1D3A-3B44-4B68-B1F6-2A756F3A1F63}" type="pres">
      <dgm:prSet presAssocID="{121F118E-D012-4677-AF52-74E7A0826B5A}" presName="Name19" presStyleLbl="parChTrans1D4" presStyleIdx="14" presStyleCnt="23"/>
      <dgm:spPr>
        <a:custGeom>
          <a:avLst/>
          <a:gdLst/>
          <a:ahLst/>
          <a:cxnLst/>
          <a:rect l="0" t="0" r="0" b="0"/>
          <a:pathLst>
            <a:path>
              <a:moveTo>
                <a:pt x="45720" y="0"/>
              </a:moveTo>
              <a:lnTo>
                <a:pt x="45720" y="96602"/>
              </a:lnTo>
            </a:path>
          </a:pathLst>
        </a:custGeom>
      </dgm:spPr>
      <dgm:t>
        <a:bodyPr/>
        <a:lstStyle/>
        <a:p>
          <a:endParaRPr lang="en-US"/>
        </a:p>
      </dgm:t>
    </dgm:pt>
    <dgm:pt modelId="{2D40050D-8176-4F00-AD5D-50CD163810E1}" type="pres">
      <dgm:prSet presAssocID="{BF6E0446-20AA-4DD3-AE91-BD27976F1D35}" presName="Name21" presStyleCnt="0"/>
      <dgm:spPr/>
      <dgm:t>
        <a:bodyPr/>
        <a:lstStyle/>
        <a:p>
          <a:pPr rtl="1"/>
          <a:endParaRPr lang="fa-IR"/>
        </a:p>
      </dgm:t>
    </dgm:pt>
    <dgm:pt modelId="{7B1B136E-091A-42AE-86DB-E5F27F1D03F2}" type="pres">
      <dgm:prSet presAssocID="{BF6E0446-20AA-4DD3-AE91-BD27976F1D35}" presName="level2Shape" presStyleLbl="node4" presStyleIdx="14" presStyleCnt="23" custScaleX="234673"/>
      <dgm:spPr>
        <a:prstGeom prst="roundRect">
          <a:avLst>
            <a:gd name="adj" fmla="val 10000"/>
          </a:avLst>
        </a:prstGeom>
      </dgm:spPr>
      <dgm:t>
        <a:bodyPr/>
        <a:lstStyle/>
        <a:p>
          <a:endParaRPr lang="en-US"/>
        </a:p>
      </dgm:t>
    </dgm:pt>
    <dgm:pt modelId="{8011314A-F2AE-4A70-BE8E-52EDAE85A5BB}" type="pres">
      <dgm:prSet presAssocID="{BF6E0446-20AA-4DD3-AE91-BD27976F1D35}" presName="hierChild3" presStyleCnt="0"/>
      <dgm:spPr/>
      <dgm:t>
        <a:bodyPr/>
        <a:lstStyle/>
        <a:p>
          <a:pPr rtl="1"/>
          <a:endParaRPr lang="fa-IR"/>
        </a:p>
      </dgm:t>
    </dgm:pt>
    <dgm:pt modelId="{7A4A7572-B6E6-4B1D-82F4-23C228D5AE76}" type="pres">
      <dgm:prSet presAssocID="{BF64F9F3-3966-4973-9F5B-EEBD38BCE0A3}" presName="Name19" presStyleLbl="parChTrans1D4" presStyleIdx="15" presStyleCnt="23"/>
      <dgm:spPr>
        <a:custGeom>
          <a:avLst/>
          <a:gdLst/>
          <a:ahLst/>
          <a:cxnLst/>
          <a:rect l="0" t="0" r="0" b="0"/>
          <a:pathLst>
            <a:path>
              <a:moveTo>
                <a:pt x="235468" y="0"/>
              </a:moveTo>
              <a:lnTo>
                <a:pt x="235468" y="48301"/>
              </a:lnTo>
              <a:lnTo>
                <a:pt x="0" y="48301"/>
              </a:lnTo>
              <a:lnTo>
                <a:pt x="0" y="96602"/>
              </a:lnTo>
            </a:path>
          </a:pathLst>
        </a:custGeom>
      </dgm:spPr>
      <dgm:t>
        <a:bodyPr/>
        <a:lstStyle/>
        <a:p>
          <a:endParaRPr lang="en-US"/>
        </a:p>
      </dgm:t>
    </dgm:pt>
    <dgm:pt modelId="{8B936BF0-808F-4F8C-B8B4-698E9A82FA68}" type="pres">
      <dgm:prSet presAssocID="{145922C3-B9ED-436B-AB46-D9766A625C07}" presName="Name21" presStyleCnt="0"/>
      <dgm:spPr/>
      <dgm:t>
        <a:bodyPr/>
        <a:lstStyle/>
        <a:p>
          <a:pPr rtl="1"/>
          <a:endParaRPr lang="fa-IR"/>
        </a:p>
      </dgm:t>
    </dgm:pt>
    <dgm:pt modelId="{C328D836-FA06-4700-A71D-433A1783DF10}" type="pres">
      <dgm:prSet presAssocID="{145922C3-B9ED-436B-AB46-D9766A625C07}" presName="level2Shape" presStyleLbl="node4" presStyleIdx="15" presStyleCnt="23"/>
      <dgm:spPr>
        <a:prstGeom prst="roundRect">
          <a:avLst>
            <a:gd name="adj" fmla="val 10000"/>
          </a:avLst>
        </a:prstGeom>
      </dgm:spPr>
      <dgm:t>
        <a:bodyPr/>
        <a:lstStyle/>
        <a:p>
          <a:endParaRPr lang="en-US"/>
        </a:p>
      </dgm:t>
    </dgm:pt>
    <dgm:pt modelId="{5BFF54DF-3D74-4030-B12D-5071B9C66041}" type="pres">
      <dgm:prSet presAssocID="{145922C3-B9ED-436B-AB46-D9766A625C07}" presName="hierChild3" presStyleCnt="0"/>
      <dgm:spPr/>
      <dgm:t>
        <a:bodyPr/>
        <a:lstStyle/>
        <a:p>
          <a:pPr rtl="1"/>
          <a:endParaRPr lang="fa-IR"/>
        </a:p>
      </dgm:t>
    </dgm:pt>
    <dgm:pt modelId="{CFF5F7D6-2A85-4A2F-9861-FB7B9C67FD7C}" type="pres">
      <dgm:prSet presAssocID="{4D765EA3-3C2A-49C4-97ED-938919186DA2}" presName="Name19" presStyleLbl="parChTrans1D4" presStyleIdx="16" presStyleCnt="23"/>
      <dgm:spPr>
        <a:custGeom>
          <a:avLst/>
          <a:gdLst/>
          <a:ahLst/>
          <a:cxnLst/>
          <a:rect l="0" t="0" r="0" b="0"/>
          <a:pathLst>
            <a:path>
              <a:moveTo>
                <a:pt x="45720" y="0"/>
              </a:moveTo>
              <a:lnTo>
                <a:pt x="45720" y="96602"/>
              </a:lnTo>
            </a:path>
          </a:pathLst>
        </a:custGeom>
      </dgm:spPr>
      <dgm:t>
        <a:bodyPr/>
        <a:lstStyle/>
        <a:p>
          <a:endParaRPr lang="en-US"/>
        </a:p>
      </dgm:t>
    </dgm:pt>
    <dgm:pt modelId="{C14BC7D8-3C49-4CD1-ADD8-DE2F998E2544}" type="pres">
      <dgm:prSet presAssocID="{C8623647-ABC0-477E-9DDF-50B97F7E1731}" presName="Name21" presStyleCnt="0"/>
      <dgm:spPr/>
      <dgm:t>
        <a:bodyPr/>
        <a:lstStyle/>
        <a:p>
          <a:pPr rtl="1"/>
          <a:endParaRPr lang="fa-IR"/>
        </a:p>
      </dgm:t>
    </dgm:pt>
    <dgm:pt modelId="{024ECE9B-5907-43F8-AF21-BFB67D00BCC9}" type="pres">
      <dgm:prSet presAssocID="{C8623647-ABC0-477E-9DDF-50B97F7E1731}" presName="level2Shape" presStyleLbl="node4" presStyleIdx="16" presStyleCnt="23"/>
      <dgm:spPr>
        <a:prstGeom prst="ellipse">
          <a:avLst/>
        </a:prstGeom>
      </dgm:spPr>
      <dgm:t>
        <a:bodyPr/>
        <a:lstStyle/>
        <a:p>
          <a:endParaRPr lang="en-US"/>
        </a:p>
      </dgm:t>
    </dgm:pt>
    <dgm:pt modelId="{376FD4B4-42BF-4280-A235-735B766DDF96}" type="pres">
      <dgm:prSet presAssocID="{C8623647-ABC0-477E-9DDF-50B97F7E1731}" presName="hierChild3" presStyleCnt="0"/>
      <dgm:spPr/>
      <dgm:t>
        <a:bodyPr/>
        <a:lstStyle/>
        <a:p>
          <a:pPr rtl="1"/>
          <a:endParaRPr lang="fa-IR"/>
        </a:p>
      </dgm:t>
    </dgm:pt>
    <dgm:pt modelId="{2AF34BF0-53BD-4736-A2EE-CD60F1742F6D}" type="pres">
      <dgm:prSet presAssocID="{DDFC5F8A-6635-4F4B-B87A-995F0595405F}" presName="Name19" presStyleLbl="parChTrans1D4" presStyleIdx="17" presStyleCnt="23"/>
      <dgm:spPr>
        <a:custGeom>
          <a:avLst/>
          <a:gdLst/>
          <a:ahLst/>
          <a:cxnLst/>
          <a:rect l="0" t="0" r="0" b="0"/>
          <a:pathLst>
            <a:path>
              <a:moveTo>
                <a:pt x="0" y="0"/>
              </a:moveTo>
              <a:lnTo>
                <a:pt x="0" y="48301"/>
              </a:lnTo>
              <a:lnTo>
                <a:pt x="235468" y="48301"/>
              </a:lnTo>
              <a:lnTo>
                <a:pt x="235468" y="96602"/>
              </a:lnTo>
            </a:path>
          </a:pathLst>
        </a:custGeom>
      </dgm:spPr>
      <dgm:t>
        <a:bodyPr/>
        <a:lstStyle/>
        <a:p>
          <a:endParaRPr lang="en-US"/>
        </a:p>
      </dgm:t>
    </dgm:pt>
    <dgm:pt modelId="{A4835878-7014-4316-B0EE-17E753CEC034}" type="pres">
      <dgm:prSet presAssocID="{6777BFA7-B993-4CC4-96DE-69063A071FAA}" presName="Name21" presStyleCnt="0"/>
      <dgm:spPr/>
      <dgm:t>
        <a:bodyPr/>
        <a:lstStyle/>
        <a:p>
          <a:pPr rtl="1"/>
          <a:endParaRPr lang="fa-IR"/>
        </a:p>
      </dgm:t>
    </dgm:pt>
    <dgm:pt modelId="{E2867311-F3C3-441F-A44D-E395F1628851}" type="pres">
      <dgm:prSet presAssocID="{6777BFA7-B993-4CC4-96DE-69063A071FAA}" presName="level2Shape" presStyleLbl="node4" presStyleIdx="17" presStyleCnt="23"/>
      <dgm:spPr>
        <a:prstGeom prst="roundRect">
          <a:avLst>
            <a:gd name="adj" fmla="val 10000"/>
          </a:avLst>
        </a:prstGeom>
      </dgm:spPr>
      <dgm:t>
        <a:bodyPr/>
        <a:lstStyle/>
        <a:p>
          <a:endParaRPr lang="en-US"/>
        </a:p>
      </dgm:t>
    </dgm:pt>
    <dgm:pt modelId="{44DD6D7B-5DE8-489F-AD0F-488CCDF12730}" type="pres">
      <dgm:prSet presAssocID="{6777BFA7-B993-4CC4-96DE-69063A071FAA}" presName="hierChild3" presStyleCnt="0"/>
      <dgm:spPr/>
      <dgm:t>
        <a:bodyPr/>
        <a:lstStyle/>
        <a:p>
          <a:pPr rtl="1"/>
          <a:endParaRPr lang="fa-IR"/>
        </a:p>
      </dgm:t>
    </dgm:pt>
    <dgm:pt modelId="{854C2DEF-B1CB-41EF-B8D7-88A67D44B6F4}" type="pres">
      <dgm:prSet presAssocID="{C2306064-9C90-421A-9BC0-7E1886C1D061}" presName="Name19" presStyleLbl="parChTrans1D4" presStyleIdx="18" presStyleCnt="23"/>
      <dgm:spPr>
        <a:custGeom>
          <a:avLst/>
          <a:gdLst/>
          <a:ahLst/>
          <a:cxnLst/>
          <a:rect l="0" t="0" r="0" b="0"/>
          <a:pathLst>
            <a:path>
              <a:moveTo>
                <a:pt x="45720" y="0"/>
              </a:moveTo>
              <a:lnTo>
                <a:pt x="45720" y="96602"/>
              </a:lnTo>
            </a:path>
          </a:pathLst>
        </a:custGeom>
      </dgm:spPr>
      <dgm:t>
        <a:bodyPr/>
        <a:lstStyle/>
        <a:p>
          <a:endParaRPr lang="en-US"/>
        </a:p>
      </dgm:t>
    </dgm:pt>
    <dgm:pt modelId="{5870D153-E1B5-4076-AB03-E96674FE731C}" type="pres">
      <dgm:prSet presAssocID="{FC08CFF4-3943-4DE1-AF55-54BB844F9A58}" presName="Name21" presStyleCnt="0"/>
      <dgm:spPr/>
      <dgm:t>
        <a:bodyPr/>
        <a:lstStyle/>
        <a:p>
          <a:pPr rtl="1"/>
          <a:endParaRPr lang="fa-IR"/>
        </a:p>
      </dgm:t>
    </dgm:pt>
    <dgm:pt modelId="{0DB7CE21-0C23-453B-92A5-BC7CBDECD541}" type="pres">
      <dgm:prSet presAssocID="{FC08CFF4-3943-4DE1-AF55-54BB844F9A58}" presName="level2Shape" presStyleLbl="node4" presStyleIdx="18" presStyleCnt="23"/>
      <dgm:spPr>
        <a:prstGeom prst="ellipse">
          <a:avLst/>
        </a:prstGeom>
      </dgm:spPr>
      <dgm:t>
        <a:bodyPr/>
        <a:lstStyle/>
        <a:p>
          <a:endParaRPr lang="en-US"/>
        </a:p>
      </dgm:t>
    </dgm:pt>
    <dgm:pt modelId="{0611F73B-60D9-4233-B9AC-001E9C269F1B}" type="pres">
      <dgm:prSet presAssocID="{FC08CFF4-3943-4DE1-AF55-54BB844F9A58}" presName="hierChild3" presStyleCnt="0"/>
      <dgm:spPr/>
      <dgm:t>
        <a:bodyPr/>
        <a:lstStyle/>
        <a:p>
          <a:pPr rtl="1"/>
          <a:endParaRPr lang="fa-IR"/>
        </a:p>
      </dgm:t>
    </dgm:pt>
    <dgm:pt modelId="{735B237C-4E8A-48CF-BB29-CFDA73037653}" type="pres">
      <dgm:prSet presAssocID="{A8A4F160-72DC-4ABB-802B-417F0073FAAA}" presName="Name19" presStyleLbl="parChTrans1D4" presStyleIdx="19" presStyleCnt="23"/>
      <dgm:spPr>
        <a:custGeom>
          <a:avLst/>
          <a:gdLst/>
          <a:ahLst/>
          <a:cxnLst/>
          <a:rect l="0" t="0" r="0" b="0"/>
          <a:pathLst>
            <a:path>
              <a:moveTo>
                <a:pt x="0" y="0"/>
              </a:moveTo>
              <a:lnTo>
                <a:pt x="0" y="48301"/>
              </a:lnTo>
              <a:lnTo>
                <a:pt x="316603" y="48301"/>
              </a:lnTo>
              <a:lnTo>
                <a:pt x="316603" y="96602"/>
              </a:lnTo>
            </a:path>
          </a:pathLst>
        </a:custGeom>
      </dgm:spPr>
      <dgm:t>
        <a:bodyPr/>
        <a:lstStyle/>
        <a:p>
          <a:endParaRPr lang="en-US"/>
        </a:p>
      </dgm:t>
    </dgm:pt>
    <dgm:pt modelId="{793AA7CC-91F9-4CF6-A070-26D3F14F4F22}" type="pres">
      <dgm:prSet presAssocID="{ACF39FC5-0713-4D63-8862-234CB4F23E60}" presName="Name21" presStyleCnt="0"/>
      <dgm:spPr/>
      <dgm:t>
        <a:bodyPr/>
        <a:lstStyle/>
        <a:p>
          <a:pPr rtl="1"/>
          <a:endParaRPr lang="fa-IR"/>
        </a:p>
      </dgm:t>
    </dgm:pt>
    <dgm:pt modelId="{81AACCDB-FEC5-4EEC-9B2C-F59AD122C242}" type="pres">
      <dgm:prSet presAssocID="{ACF39FC5-0713-4D63-8862-234CB4F23E60}" presName="level2Shape" presStyleLbl="node4" presStyleIdx="19" presStyleCnt="23" custScaleX="141185" custScaleY="127488"/>
      <dgm:spPr>
        <a:prstGeom prst="flowChartDecision">
          <a:avLst/>
        </a:prstGeom>
      </dgm:spPr>
      <dgm:t>
        <a:bodyPr/>
        <a:lstStyle/>
        <a:p>
          <a:endParaRPr lang="en-US"/>
        </a:p>
      </dgm:t>
    </dgm:pt>
    <dgm:pt modelId="{B9899291-1322-4AAC-BB4D-2C4C7D0757E3}" type="pres">
      <dgm:prSet presAssocID="{ACF39FC5-0713-4D63-8862-234CB4F23E60}" presName="hierChild3" presStyleCnt="0"/>
      <dgm:spPr/>
      <dgm:t>
        <a:bodyPr/>
        <a:lstStyle/>
        <a:p>
          <a:pPr rtl="1"/>
          <a:endParaRPr lang="fa-IR"/>
        </a:p>
      </dgm:t>
    </dgm:pt>
    <dgm:pt modelId="{94203AF7-2B9A-4934-94EF-DB19C98E71C0}" type="pres">
      <dgm:prSet presAssocID="{F3CD7E63-6588-41B5-9FC4-908A97433A01}" presName="Name19" presStyleLbl="parChTrans1D4" presStyleIdx="20" presStyleCnt="23"/>
      <dgm:spPr>
        <a:custGeom>
          <a:avLst/>
          <a:gdLst/>
          <a:ahLst/>
          <a:cxnLst/>
          <a:rect l="0" t="0" r="0" b="0"/>
          <a:pathLst>
            <a:path>
              <a:moveTo>
                <a:pt x="45720" y="0"/>
              </a:moveTo>
              <a:lnTo>
                <a:pt x="45720" y="96602"/>
              </a:lnTo>
            </a:path>
          </a:pathLst>
        </a:custGeom>
      </dgm:spPr>
      <dgm:t>
        <a:bodyPr/>
        <a:lstStyle/>
        <a:p>
          <a:endParaRPr lang="en-US"/>
        </a:p>
      </dgm:t>
    </dgm:pt>
    <dgm:pt modelId="{AC480338-4C8A-4820-897B-1A691CF6034F}" type="pres">
      <dgm:prSet presAssocID="{92EF8860-4F1A-4B75-BF80-00A3983DA9B2}" presName="Name21" presStyleCnt="0"/>
      <dgm:spPr/>
      <dgm:t>
        <a:bodyPr/>
        <a:lstStyle/>
        <a:p>
          <a:pPr rtl="1"/>
          <a:endParaRPr lang="fa-IR"/>
        </a:p>
      </dgm:t>
    </dgm:pt>
    <dgm:pt modelId="{C57878A7-E67E-497F-ADED-82219AEABBF8}" type="pres">
      <dgm:prSet presAssocID="{92EF8860-4F1A-4B75-BF80-00A3983DA9B2}" presName="level2Shape" presStyleLbl="node4" presStyleIdx="20" presStyleCnt="23"/>
      <dgm:spPr>
        <a:prstGeom prst="ellipse">
          <a:avLst/>
        </a:prstGeom>
      </dgm:spPr>
      <dgm:t>
        <a:bodyPr/>
        <a:lstStyle/>
        <a:p>
          <a:endParaRPr lang="en-US"/>
        </a:p>
      </dgm:t>
    </dgm:pt>
    <dgm:pt modelId="{2863E91F-1B05-4710-853F-904FB9F7D55F}" type="pres">
      <dgm:prSet presAssocID="{92EF8860-4F1A-4B75-BF80-00A3983DA9B2}" presName="hierChild3" presStyleCnt="0"/>
      <dgm:spPr/>
      <dgm:t>
        <a:bodyPr/>
        <a:lstStyle/>
        <a:p>
          <a:pPr rtl="1"/>
          <a:endParaRPr lang="fa-IR"/>
        </a:p>
      </dgm:t>
    </dgm:pt>
    <dgm:pt modelId="{72F847E0-3560-4182-B35D-CEE69C314693}" type="pres">
      <dgm:prSet presAssocID="{DD92E740-609D-4901-801E-91BAFD8652F2}" presName="Name19" presStyleLbl="parChTrans1D4" presStyleIdx="21" presStyleCnt="23"/>
      <dgm:spPr>
        <a:custGeom>
          <a:avLst/>
          <a:gdLst/>
          <a:ahLst/>
          <a:cxnLst/>
          <a:rect l="0" t="0" r="0" b="0"/>
          <a:pathLst>
            <a:path>
              <a:moveTo>
                <a:pt x="0" y="0"/>
              </a:moveTo>
              <a:lnTo>
                <a:pt x="0" y="48301"/>
              </a:lnTo>
              <a:lnTo>
                <a:pt x="297537" y="48301"/>
              </a:lnTo>
              <a:lnTo>
                <a:pt x="297537" y="96602"/>
              </a:lnTo>
            </a:path>
          </a:pathLst>
        </a:custGeom>
      </dgm:spPr>
      <dgm:t>
        <a:bodyPr/>
        <a:lstStyle/>
        <a:p>
          <a:endParaRPr lang="en-US"/>
        </a:p>
      </dgm:t>
    </dgm:pt>
    <dgm:pt modelId="{8B035C45-6E3A-4F82-850A-35C2D1827EF5}" type="pres">
      <dgm:prSet presAssocID="{5F5B5E23-99AA-49F9-959D-036FA1D4D287}" presName="Name21" presStyleCnt="0"/>
      <dgm:spPr/>
      <dgm:t>
        <a:bodyPr/>
        <a:lstStyle/>
        <a:p>
          <a:pPr rtl="1"/>
          <a:endParaRPr lang="fa-IR"/>
        </a:p>
      </dgm:t>
    </dgm:pt>
    <dgm:pt modelId="{521A834D-7EE0-4242-BF7A-29AE5D1877AD}" type="pres">
      <dgm:prSet presAssocID="{5F5B5E23-99AA-49F9-959D-036FA1D4D287}" presName="level2Shape" presStyleLbl="node4" presStyleIdx="21" presStyleCnt="23" custScaleX="148153" custScaleY="137259"/>
      <dgm:spPr>
        <a:prstGeom prst="flowChartDecision">
          <a:avLst/>
        </a:prstGeom>
      </dgm:spPr>
      <dgm:t>
        <a:bodyPr/>
        <a:lstStyle/>
        <a:p>
          <a:endParaRPr lang="en-US"/>
        </a:p>
      </dgm:t>
    </dgm:pt>
    <dgm:pt modelId="{C8427156-0FDF-4EB5-83C9-1E559574BC2D}" type="pres">
      <dgm:prSet presAssocID="{5F5B5E23-99AA-49F9-959D-036FA1D4D287}" presName="hierChild3" presStyleCnt="0"/>
      <dgm:spPr/>
      <dgm:t>
        <a:bodyPr/>
        <a:lstStyle/>
        <a:p>
          <a:pPr rtl="1"/>
          <a:endParaRPr lang="fa-IR"/>
        </a:p>
      </dgm:t>
    </dgm:pt>
    <dgm:pt modelId="{234E7679-8D8E-4D6B-B757-EB94E191B303}" type="pres">
      <dgm:prSet presAssocID="{F2AAC46E-684D-4330-A2A2-FDAE87AC9C74}" presName="Name19" presStyleLbl="parChTrans1D4" presStyleIdx="22" presStyleCnt="23"/>
      <dgm:spPr>
        <a:custGeom>
          <a:avLst/>
          <a:gdLst/>
          <a:ahLst/>
          <a:cxnLst/>
          <a:rect l="0" t="0" r="0" b="0"/>
          <a:pathLst>
            <a:path>
              <a:moveTo>
                <a:pt x="45720" y="0"/>
              </a:moveTo>
              <a:lnTo>
                <a:pt x="45720" y="96602"/>
              </a:lnTo>
            </a:path>
          </a:pathLst>
        </a:custGeom>
      </dgm:spPr>
      <dgm:t>
        <a:bodyPr/>
        <a:lstStyle/>
        <a:p>
          <a:endParaRPr lang="en-US"/>
        </a:p>
      </dgm:t>
    </dgm:pt>
    <dgm:pt modelId="{16DB5BC8-F389-4D70-B3AD-C6852B9EDCC9}" type="pres">
      <dgm:prSet presAssocID="{B4FC962F-6548-4EB3-8BD7-BA6E2380AD1C}" presName="Name21" presStyleCnt="0"/>
      <dgm:spPr/>
      <dgm:t>
        <a:bodyPr/>
        <a:lstStyle/>
        <a:p>
          <a:pPr rtl="1"/>
          <a:endParaRPr lang="fa-IR"/>
        </a:p>
      </dgm:t>
    </dgm:pt>
    <dgm:pt modelId="{E60A4CB8-3ECE-4DCC-B45A-A3D666DEB774}" type="pres">
      <dgm:prSet presAssocID="{B4FC962F-6548-4EB3-8BD7-BA6E2380AD1C}" presName="level2Shape" presStyleLbl="node4" presStyleIdx="22" presStyleCnt="23"/>
      <dgm:spPr>
        <a:prstGeom prst="ellipse">
          <a:avLst/>
        </a:prstGeom>
      </dgm:spPr>
      <dgm:t>
        <a:bodyPr/>
        <a:lstStyle/>
        <a:p>
          <a:endParaRPr lang="en-US"/>
        </a:p>
      </dgm:t>
    </dgm:pt>
    <dgm:pt modelId="{F4D15C05-7B89-4EC0-9F3E-C019A2C1018A}" type="pres">
      <dgm:prSet presAssocID="{B4FC962F-6548-4EB3-8BD7-BA6E2380AD1C}" presName="hierChild3" presStyleCnt="0"/>
      <dgm:spPr/>
      <dgm:t>
        <a:bodyPr/>
        <a:lstStyle/>
        <a:p>
          <a:pPr rtl="1"/>
          <a:endParaRPr lang="fa-IR"/>
        </a:p>
      </dgm:t>
    </dgm:pt>
    <dgm:pt modelId="{1D0015AD-9FD4-42AF-B5AB-C787DF5D5580}" type="pres">
      <dgm:prSet presAssocID="{602E6588-CE2F-415C-94B0-AC0226E43CAF}" presName="bgShapesFlow" presStyleCnt="0"/>
      <dgm:spPr/>
      <dgm:t>
        <a:bodyPr/>
        <a:lstStyle/>
        <a:p>
          <a:endParaRPr lang="en-US"/>
        </a:p>
      </dgm:t>
    </dgm:pt>
  </dgm:ptLst>
  <dgm:cxnLst>
    <dgm:cxn modelId="{9EF3794B-FE65-4142-B9E3-B40D65B8D420}" type="presOf" srcId="{BF6E0446-20AA-4DD3-AE91-BD27976F1D35}" destId="{7B1B136E-091A-42AE-86DB-E5F27F1D03F2}" srcOrd="0" destOrd="0" presId="urn:microsoft.com/office/officeart/2005/8/layout/hierarchy6"/>
    <dgm:cxn modelId="{E45590C0-2444-452D-9031-9A478BC10652}" type="presOf" srcId="{6EAF4EE6-D5E3-47DA-9C5B-C54CFD4E104E}" destId="{DF396F52-566F-4E93-AA9A-2C3BD3C1BAF3}" srcOrd="0" destOrd="0" presId="urn:microsoft.com/office/officeart/2005/8/layout/hierarchy6"/>
    <dgm:cxn modelId="{B9F5A6B7-66A0-4E62-AF8A-EC29341A3183}" type="presOf" srcId="{145922C3-B9ED-436B-AB46-D9766A625C07}" destId="{C328D836-FA06-4700-A71D-433A1783DF10}" srcOrd="0" destOrd="0" presId="urn:microsoft.com/office/officeart/2005/8/layout/hierarchy6"/>
    <dgm:cxn modelId="{30B4A9A2-1304-44AD-AD95-3683A7ACC299}" type="presOf" srcId="{602E6588-CE2F-415C-94B0-AC0226E43CAF}" destId="{C7E6DF73-B93E-48FB-BE9D-3F5B3A20ED04}" srcOrd="0" destOrd="0" presId="urn:microsoft.com/office/officeart/2005/8/layout/hierarchy6"/>
    <dgm:cxn modelId="{26838246-B526-4A6F-BC6B-BC581DF0AE4F}" type="presOf" srcId="{D84B7EDE-937C-4D9C-AE37-432903C364CB}" destId="{AF1DA47C-20F1-4D8B-A6F1-0CDC53972A0A}" srcOrd="0" destOrd="0" presId="urn:microsoft.com/office/officeart/2005/8/layout/hierarchy6"/>
    <dgm:cxn modelId="{00234870-DA7A-4254-ADDD-23A80628424F}" type="presOf" srcId="{EC2037C4-6775-49C9-9E54-BFD1F10575F1}" destId="{BDFCFD52-95B1-40BD-B8A8-B6647186D19D}" srcOrd="0" destOrd="0" presId="urn:microsoft.com/office/officeart/2005/8/layout/hierarchy6"/>
    <dgm:cxn modelId="{E6551931-6511-4CFB-A85C-5BF19387E7FE}" type="presOf" srcId="{F2AAC46E-684D-4330-A2A2-FDAE87AC9C74}" destId="{234E7679-8D8E-4D6B-B757-EB94E191B303}" srcOrd="0" destOrd="0" presId="urn:microsoft.com/office/officeart/2005/8/layout/hierarchy6"/>
    <dgm:cxn modelId="{5A721D51-5574-40DA-A726-6FD3A42949EB}" type="presOf" srcId="{5404A37B-76BA-4BBF-BC5B-60CD68780065}" destId="{3E7489B0-0EC2-46F9-99A7-B7F3B2A17D0A}" srcOrd="0" destOrd="0" presId="urn:microsoft.com/office/officeart/2005/8/layout/hierarchy6"/>
    <dgm:cxn modelId="{3F71D89C-5E89-4CF5-AD8D-1EB072954E5C}" type="presOf" srcId="{F92F2CBF-EB51-43EB-9D63-25DE5EFB7F8B}" destId="{24E9FE9A-D7D3-49B5-932A-5EB0CAD9224F}" srcOrd="0" destOrd="0" presId="urn:microsoft.com/office/officeart/2005/8/layout/hierarchy6"/>
    <dgm:cxn modelId="{2132BEAE-6F09-4BB3-94AB-42FDD11374A2}" type="presOf" srcId="{25AAF603-3589-4E4B-BCF4-D02BBA66BBDD}" destId="{901C4CE0-03FB-4E42-BFAE-A6BA17B3C41C}" srcOrd="0" destOrd="0" presId="urn:microsoft.com/office/officeart/2005/8/layout/hierarchy6"/>
    <dgm:cxn modelId="{3D76BE64-FC76-4125-B519-02F31C28CCBB}" type="presOf" srcId="{12C70F81-7A7D-4AB4-8D76-56111F7B8DAB}" destId="{8772F5F5-7FE1-4C75-973A-7734D44DFFF6}" srcOrd="0" destOrd="0" presId="urn:microsoft.com/office/officeart/2005/8/layout/hierarchy6"/>
    <dgm:cxn modelId="{AFEC7212-BD31-4A3C-8118-042076CD253C}" type="presOf" srcId="{B103F201-ECF0-4637-8C0F-3BC8B0F5F620}" destId="{ACD2B19E-092F-4E26-9F5C-2FC4A907C0DA}" srcOrd="0" destOrd="0" presId="urn:microsoft.com/office/officeart/2005/8/layout/hierarchy6"/>
    <dgm:cxn modelId="{13AB17B0-D4E0-4977-9FA8-17A04C5D751C}" type="presOf" srcId="{7C8F1D3F-A94C-4602-976D-66CF827E566F}" destId="{C3E6F96D-B2A7-4477-9F55-930D6CC0C2E2}" srcOrd="0" destOrd="0" presId="urn:microsoft.com/office/officeart/2005/8/layout/hierarchy6"/>
    <dgm:cxn modelId="{8F52BEB4-500D-45F0-B001-A8D48EFFEA3F}" type="presOf" srcId="{BF64F9F3-3966-4973-9F5B-EEBD38BCE0A3}" destId="{7A4A7572-B6E6-4B1D-82F4-23C228D5AE76}" srcOrd="0" destOrd="0" presId="urn:microsoft.com/office/officeart/2005/8/layout/hierarchy6"/>
    <dgm:cxn modelId="{AAB48B97-B697-4403-BC25-5F13DE0C26BD}" srcId="{3203D753-2867-420C-8A85-4478E1BBAC5D}" destId="{ACF39FC5-0713-4D63-8862-234CB4F23E60}" srcOrd="1" destOrd="0" parTransId="{A8A4F160-72DC-4ABB-802B-417F0073FAAA}" sibTransId="{F04D7E37-92F4-455F-87DE-45A6700E0437}"/>
    <dgm:cxn modelId="{CCEC1F03-0785-40B0-9EFF-6C8D67536AF6}" srcId="{4E60B9FE-FEC7-41EB-90BB-077E6F3BDF93}" destId="{AEBCE80A-8A1F-43A6-9540-854D2FA6A127}" srcOrd="0" destOrd="0" parTransId="{7C8F1D3F-A94C-4602-976D-66CF827E566F}" sibTransId="{E1625FFC-1850-4C98-962C-919D62396F10}"/>
    <dgm:cxn modelId="{C34DCD17-04FB-4DE9-B61A-F6F6747F6369}" type="presOf" srcId="{92D78D84-BB2E-4BB7-A46B-9DCB3704FBF1}" destId="{7DD6BAB5-3497-425C-BC90-75FF8596D7E8}" srcOrd="0" destOrd="0" presId="urn:microsoft.com/office/officeart/2005/8/layout/hierarchy6"/>
    <dgm:cxn modelId="{7495A806-A8B7-49EE-B7B1-F94BFADE26B1}" type="presOf" srcId="{FC08CFF4-3943-4DE1-AF55-54BB844F9A58}" destId="{0DB7CE21-0C23-453B-92A5-BC7CBDECD541}" srcOrd="0" destOrd="0" presId="urn:microsoft.com/office/officeart/2005/8/layout/hierarchy6"/>
    <dgm:cxn modelId="{9AC2C6E8-8B6C-4C2C-B146-AB1F1F0F15D6}" type="presOf" srcId="{E23A5B21-F187-441C-93A7-EC65E22F6FE6}" destId="{53AFA21B-D582-4D71-9338-0158ED5A2B0B}" srcOrd="0" destOrd="0" presId="urn:microsoft.com/office/officeart/2005/8/layout/hierarchy6"/>
    <dgm:cxn modelId="{D38A8484-428F-49D2-B20E-522B50E09D64}" srcId="{602E6588-CE2F-415C-94B0-AC0226E43CAF}" destId="{97D9CE73-6BDC-495F-9B4E-47E8E722F052}" srcOrd="0" destOrd="0" parTransId="{1A406EFE-8205-4F49-ADFC-40716A9B3C38}" sibTransId="{A0F0160E-A163-415B-806F-BC4AC83EB9F7}"/>
    <dgm:cxn modelId="{726B4C0F-8A21-4D31-AF56-A0F5AC2D008D}" srcId="{BF6E0446-20AA-4DD3-AE91-BD27976F1D35}" destId="{145922C3-B9ED-436B-AB46-D9766A625C07}" srcOrd="0" destOrd="0" parTransId="{BF64F9F3-3966-4973-9F5B-EEBD38BCE0A3}" sibTransId="{F079775E-D466-410D-A233-59EA006C35BA}"/>
    <dgm:cxn modelId="{1A6D5A95-2030-4C6C-BF91-B84FE14D4F0F}" type="presOf" srcId="{AEBCE80A-8A1F-43A6-9540-854D2FA6A127}" destId="{C0D4048E-FDB4-42DE-B106-4A6D8CB5E0D6}" srcOrd="0" destOrd="0" presId="urn:microsoft.com/office/officeart/2005/8/layout/hierarchy6"/>
    <dgm:cxn modelId="{F4D47109-59B6-49F4-BFD7-6C1B11DDDC81}" type="presOf" srcId="{CD37619E-CAAE-4D9F-99D7-EC4DADCC49BC}" destId="{578FB4F0-DAE9-4F0B-AA85-8390C1B4C1F0}" srcOrd="0" destOrd="0" presId="urn:microsoft.com/office/officeart/2005/8/layout/hierarchy6"/>
    <dgm:cxn modelId="{AD0FD27A-53F5-43DF-BE40-A1928432905D}" type="presOf" srcId="{121F118E-D012-4677-AF52-74E7A0826B5A}" destId="{92BA1D3A-3B44-4B68-B1F6-2A756F3A1F63}" srcOrd="0" destOrd="0" presId="urn:microsoft.com/office/officeart/2005/8/layout/hierarchy6"/>
    <dgm:cxn modelId="{035AA408-A420-488C-B271-C4465D3DF071}" type="presOf" srcId="{88BB7614-CC64-499E-AAAB-E16A26CFCDFB}" destId="{1647818C-8284-48EC-A816-C5779470785C}" srcOrd="0" destOrd="0" presId="urn:microsoft.com/office/officeart/2005/8/layout/hierarchy6"/>
    <dgm:cxn modelId="{300C5E64-0851-49AB-968A-C6AEEA49F938}" type="presOf" srcId="{C8623647-ABC0-477E-9DDF-50B97F7E1731}" destId="{024ECE9B-5907-43F8-AF21-BFB67D00BCC9}" srcOrd="0" destOrd="0" presId="urn:microsoft.com/office/officeart/2005/8/layout/hierarchy6"/>
    <dgm:cxn modelId="{544DC99F-5838-43B9-948D-C77C318EA8DB}" srcId="{1F3E252E-94F7-4528-8A86-212E17E91BFE}" destId="{5BC21150-702E-485B-AE01-DFD95BC38846}" srcOrd="0" destOrd="0" parTransId="{8B872CB0-2813-4E11-9462-26CBD34DA735}" sibTransId="{FF5BB0E4-C799-46AF-A258-227C1B4C7A1B}"/>
    <dgm:cxn modelId="{97BE1B61-3931-4D17-9E4D-ED4637C1D432}" type="presOf" srcId="{C0C4DB0E-270B-4125-B37B-210EEC903556}" destId="{DAB1F095-B042-4761-8EA9-E8FB6946321E}" srcOrd="0" destOrd="0" presId="urn:microsoft.com/office/officeart/2005/8/layout/hierarchy6"/>
    <dgm:cxn modelId="{453EB0DA-00D0-42EF-8E54-42A80073C677}" srcId="{12C70F81-7A7D-4AB4-8D76-56111F7B8DAB}" destId="{7706554E-4028-42D1-AF9C-A5F8D01DD110}" srcOrd="1" destOrd="0" parTransId="{B79D4465-D062-4185-825B-4AB9F9926894}" sibTransId="{A3B475A1-C774-4227-BF1C-033B7FF701B9}"/>
    <dgm:cxn modelId="{384F5725-F4F0-4516-81F6-2CD1989161F7}" type="presOf" srcId="{A8A4F160-72DC-4ABB-802B-417F0073FAAA}" destId="{735B237C-4E8A-48CF-BB29-CFDA73037653}" srcOrd="0" destOrd="0" presId="urn:microsoft.com/office/officeart/2005/8/layout/hierarchy6"/>
    <dgm:cxn modelId="{69ABD76C-B039-47B0-B736-EE24DCE4BE96}" type="presOf" srcId="{D07C6733-6FDA-431D-8508-8ECC09CCEC94}" destId="{36968BF5-87A7-4621-9CFB-F14BEC1394EB}" srcOrd="0" destOrd="0" presId="urn:microsoft.com/office/officeart/2005/8/layout/hierarchy6"/>
    <dgm:cxn modelId="{134417E0-9AC6-4154-99BA-478494E00B4D}" srcId="{F92F2CBF-EB51-43EB-9D63-25DE5EFB7F8B}" destId="{E23A5B21-F187-441C-93A7-EC65E22F6FE6}" srcOrd="0" destOrd="0" parTransId="{11186983-282C-4394-B19E-5704529427B5}" sibTransId="{5ADFAAA7-2901-40BC-BCB9-2240CBCC95D0}"/>
    <dgm:cxn modelId="{38F649A3-2D17-40E8-AF3E-65F9A9ED4A51}" srcId="{12C70F81-7A7D-4AB4-8D76-56111F7B8DAB}" destId="{A336D75C-148E-4D24-BE60-73F54F342469}" srcOrd="0" destOrd="0" parTransId="{EC2037C4-6775-49C9-9E54-BFD1F10575F1}" sibTransId="{DA59FD68-2D1A-4C59-B075-E81774FB0E97}"/>
    <dgm:cxn modelId="{7CEC6CEA-37E8-46E1-BA7A-7C31C923F462}" type="presOf" srcId="{B4FC962F-6548-4EB3-8BD7-BA6E2380AD1C}" destId="{E60A4CB8-3ECE-4DCC-B45A-A3D666DEB774}" srcOrd="0" destOrd="0" presId="urn:microsoft.com/office/officeart/2005/8/layout/hierarchy6"/>
    <dgm:cxn modelId="{1E4CA008-5C5F-4B06-8544-F9436E429F5A}" srcId="{D07C6733-6FDA-431D-8508-8ECC09CCEC94}" destId="{3203D753-2867-420C-8A85-4478E1BBAC5D}" srcOrd="0" destOrd="0" parTransId="{76E3D956-7EB5-4533-915C-2AA65EFC431C}" sibTransId="{2E6E22D4-F6A7-47B2-8F50-5D0764A69FF1}"/>
    <dgm:cxn modelId="{610AFAB5-BF1E-4993-983F-FABE852D5C85}" srcId="{AEBCE80A-8A1F-43A6-9540-854D2FA6A127}" destId="{D07C6733-6FDA-431D-8508-8ECC09CCEC94}" srcOrd="0" destOrd="0" parTransId="{F77B59EA-006A-40CE-ADCA-DA7BC1D01777}" sibTransId="{F5F5E0DA-6C3F-4FB1-A2A5-2822B24B8126}"/>
    <dgm:cxn modelId="{A988D6BE-F2E8-418D-9167-8CD546BDF8D2}" srcId="{7706554E-4028-42D1-AF9C-A5F8D01DD110}" destId="{25AAF603-3589-4E4B-BCF4-D02BBA66BBDD}" srcOrd="0" destOrd="0" parTransId="{D84B7EDE-937C-4D9C-AE37-432903C364CB}" sibTransId="{2B30B7BF-ECE7-4FE5-AD43-0B9074043E7E}"/>
    <dgm:cxn modelId="{F01CF3FF-C429-40F2-AC71-78254569EDA0}" type="presOf" srcId="{5BC21150-702E-485B-AE01-DFD95BC38846}" destId="{E6481D9E-D82F-4A6C-8F46-0CBEFFC77697}" srcOrd="0" destOrd="0" presId="urn:microsoft.com/office/officeart/2005/8/layout/hierarchy6"/>
    <dgm:cxn modelId="{CCE84B43-3E1F-4BF0-AB3E-90C992CDDA32}" srcId="{EDD240F2-A367-4D57-896D-26A7697F144F}" destId="{C0C4DB0E-270B-4125-B37B-210EEC903556}" srcOrd="0" destOrd="0" parTransId="{F2076D8D-D37E-4B7C-AB55-3B6B099B2F5B}" sibTransId="{4AE9F705-88AA-459D-91C9-B6464D4CA5AF}"/>
    <dgm:cxn modelId="{F4AD5CB9-59FC-4C98-A91F-958A7142A432}" type="presOf" srcId="{EDD240F2-A367-4D57-896D-26A7697F144F}" destId="{9A601926-CF3A-4123-B05B-7A38AA9936C3}" srcOrd="0" destOrd="0" presId="urn:microsoft.com/office/officeart/2005/8/layout/hierarchy6"/>
    <dgm:cxn modelId="{DCA4572C-26E4-4C3C-ABF9-DD30B8F7667D}" type="presOf" srcId="{4D765EA3-3C2A-49C4-97ED-938919186DA2}" destId="{CFF5F7D6-2A85-4A2F-9861-FB7B9C67FD7C}" srcOrd="0" destOrd="0" presId="urn:microsoft.com/office/officeart/2005/8/layout/hierarchy6"/>
    <dgm:cxn modelId="{524A86BA-166C-4A24-B6B2-A178A4E32E27}" srcId="{AEBCE80A-8A1F-43A6-9540-854D2FA6A127}" destId="{5F5B5E23-99AA-49F9-959D-036FA1D4D287}" srcOrd="1" destOrd="0" parTransId="{DD92E740-609D-4901-801E-91BAFD8652F2}" sibTransId="{74DF1494-8831-43E6-BC5A-ED1989712590}"/>
    <dgm:cxn modelId="{4D26A162-8F49-4EA5-8F78-224C90D273EA}" srcId="{A336D75C-148E-4D24-BE60-73F54F342469}" destId="{A418B701-8C77-4CC4-ADD4-AE3A4A19D157}" srcOrd="0" destOrd="0" parTransId="{C03216FA-B299-4AF7-BF57-80B08D75F5F8}" sibTransId="{855C80AE-9D43-477B-BA54-09DBC787CEBC}"/>
    <dgm:cxn modelId="{B73A0141-3B5D-46E7-926A-67B8FEABFED8}" srcId="{3203D753-2867-420C-8A85-4478E1BBAC5D}" destId="{EDD240F2-A367-4D57-896D-26A7697F144F}" srcOrd="0" destOrd="0" parTransId="{B545746D-AFA1-4476-AE23-C1BFAE3CC6D9}" sibTransId="{6300061B-24B6-4AD3-BBEB-5491C16A081A}"/>
    <dgm:cxn modelId="{F905FF68-D2D9-44FB-B4EF-E2EBAB35E08E}" srcId="{B103F201-ECF0-4637-8C0F-3BC8B0F5F620}" destId="{4E60B9FE-FEC7-41EB-90BB-077E6F3BDF93}" srcOrd="1" destOrd="0" parTransId="{60466D62-7BF1-4E1D-B525-B270B6AAC820}" sibTransId="{79FA2C8B-4440-40D7-8E3A-A5EC1038AD2F}"/>
    <dgm:cxn modelId="{013CCFBA-DAD0-4C81-9CCE-5899E3C7C8A3}" type="presOf" srcId="{DDFC5F8A-6635-4F4B-B87A-995F0595405F}" destId="{2AF34BF0-53BD-4736-A2EE-CD60F1742F6D}" srcOrd="0" destOrd="0" presId="urn:microsoft.com/office/officeart/2005/8/layout/hierarchy6"/>
    <dgm:cxn modelId="{16EE4AEF-BB39-4544-A3AA-6E532691CB2F}" srcId="{145922C3-B9ED-436B-AB46-D9766A625C07}" destId="{C8623647-ABC0-477E-9DDF-50B97F7E1731}" srcOrd="0" destOrd="0" parTransId="{4D765EA3-3C2A-49C4-97ED-938919186DA2}" sibTransId="{8DCBD42F-A0EF-477F-957E-7DA58BF625ED}"/>
    <dgm:cxn modelId="{2C04CA6F-BF08-4954-A34A-04FCE1EC022B}" type="presOf" srcId="{DD92E740-609D-4901-801E-91BAFD8652F2}" destId="{72F847E0-3560-4182-B35D-CEE69C314693}" srcOrd="0" destOrd="0" presId="urn:microsoft.com/office/officeart/2005/8/layout/hierarchy6"/>
    <dgm:cxn modelId="{2BCE6365-F5D6-4791-951D-7609B2E80783}" type="presOf" srcId="{76E3D956-7EB5-4533-915C-2AA65EFC431C}" destId="{DDFF63D4-425D-44B6-BC53-22B342F64D2F}" srcOrd="0" destOrd="0" presId="urn:microsoft.com/office/officeart/2005/8/layout/hierarchy6"/>
    <dgm:cxn modelId="{4B6B64C5-C7CE-4DF6-880B-94E850BE4338}" srcId="{B103F201-ECF0-4637-8C0F-3BC8B0F5F620}" destId="{12C70F81-7A7D-4AB4-8D76-56111F7B8DAB}" srcOrd="0" destOrd="0" parTransId="{5404A37B-76BA-4BBF-BC5B-60CD68780065}" sibTransId="{63CD490E-A2C5-44AE-B2DD-3A7099106733}"/>
    <dgm:cxn modelId="{DFA312DB-D827-4923-8120-0CE6F4925409}" type="presOf" srcId="{A336D75C-148E-4D24-BE60-73F54F342469}" destId="{0BEFD71C-96BD-4F7E-AF9A-C2644D319A21}" srcOrd="0" destOrd="0" presId="urn:microsoft.com/office/officeart/2005/8/layout/hierarchy6"/>
    <dgm:cxn modelId="{446A8873-7CB7-40D3-974C-AC4D49B7BEB9}" type="presOf" srcId="{3203D753-2867-420C-8A85-4478E1BBAC5D}" destId="{CCA44102-53B5-426A-9172-FAD354613126}" srcOrd="0" destOrd="0" presId="urn:microsoft.com/office/officeart/2005/8/layout/hierarchy6"/>
    <dgm:cxn modelId="{AA1F92A5-91FA-4D5E-A732-AF9DD2C81452}" srcId="{C0C4DB0E-270B-4125-B37B-210EEC903556}" destId="{BF6E0446-20AA-4DD3-AE91-BD27976F1D35}" srcOrd="0" destOrd="0" parTransId="{121F118E-D012-4677-AF52-74E7A0826B5A}" sibTransId="{3ACDFA68-74A4-4EF4-B57A-D155F78070FB}"/>
    <dgm:cxn modelId="{4673CA74-ED74-4BFC-8664-3CD6235AA169}" srcId="{97D9CE73-6BDC-495F-9B4E-47E8E722F052}" destId="{F92F2CBF-EB51-43EB-9D63-25DE5EFB7F8B}" srcOrd="0" destOrd="0" parTransId="{586179A9-4BAA-4695-99F0-608366387C14}" sibTransId="{4E3031F5-7B32-467F-AADB-03FD841235B5}"/>
    <dgm:cxn modelId="{C6D3C953-07EB-40A2-8581-EF7AADFED097}" type="presOf" srcId="{C2306064-9C90-421A-9BC0-7E1886C1D061}" destId="{854C2DEF-B1CB-41EF-B8D7-88A67D44B6F4}" srcOrd="0" destOrd="0" presId="urn:microsoft.com/office/officeart/2005/8/layout/hierarchy6"/>
    <dgm:cxn modelId="{A2C55A93-7E43-416E-85AA-130D673E47C3}" type="presOf" srcId="{4E60B9FE-FEC7-41EB-90BB-077E6F3BDF93}" destId="{1ED70288-AAB4-4A4E-90BC-8AA07BCA6E3E}" srcOrd="0" destOrd="0" presId="urn:microsoft.com/office/officeart/2005/8/layout/hierarchy6"/>
    <dgm:cxn modelId="{87B768F1-0714-480D-B914-86F80890E95A}" type="presOf" srcId="{92EF8860-4F1A-4B75-BF80-00A3983DA9B2}" destId="{C57878A7-E67E-497F-ADED-82219AEABBF8}" srcOrd="0" destOrd="0" presId="urn:microsoft.com/office/officeart/2005/8/layout/hierarchy6"/>
    <dgm:cxn modelId="{64C65B15-28D7-423D-B603-54ACEA49BA67}" srcId="{6777BFA7-B993-4CC4-96DE-69063A071FAA}" destId="{FC08CFF4-3943-4DE1-AF55-54BB844F9A58}" srcOrd="0" destOrd="0" parTransId="{C2306064-9C90-421A-9BC0-7E1886C1D061}" sibTransId="{8929F72D-D389-4BE7-A1E7-E4E467A77647}"/>
    <dgm:cxn modelId="{C27D06BA-FB88-48AF-8228-87459F4A0897}" srcId="{5BC21150-702E-485B-AE01-DFD95BC38846}" destId="{B103F201-ECF0-4637-8C0F-3BC8B0F5F620}" srcOrd="0" destOrd="0" parTransId="{6EAF4EE6-D5E3-47DA-9C5B-C54CFD4E104E}" sibTransId="{27CE0B9E-99AE-4A8E-BC8C-F1CF765BEA07}"/>
    <dgm:cxn modelId="{5896A478-4F95-4692-9734-121B68DBE95B}" srcId="{BF6E0446-20AA-4DD3-AE91-BD27976F1D35}" destId="{6777BFA7-B993-4CC4-96DE-69063A071FAA}" srcOrd="1" destOrd="0" parTransId="{DDFC5F8A-6635-4F4B-B87A-995F0595405F}" sibTransId="{64F7A5C4-A401-4817-B1E9-119A69908BAB}"/>
    <dgm:cxn modelId="{7C684A04-50AF-4D9D-85C4-5CEE5C21A341}" type="presOf" srcId="{8B872CB0-2813-4E11-9462-26CBD34DA735}" destId="{D8A40886-B7D9-4721-9D43-59363356679D}" srcOrd="0" destOrd="0" presId="urn:microsoft.com/office/officeart/2005/8/layout/hierarchy6"/>
    <dgm:cxn modelId="{457E87D3-C395-4BC9-9801-33D085BDF425}" type="presOf" srcId="{6777BFA7-B993-4CC4-96DE-69063A071FAA}" destId="{E2867311-F3C3-441F-A44D-E395F1628851}" srcOrd="0" destOrd="0" presId="urn:microsoft.com/office/officeart/2005/8/layout/hierarchy6"/>
    <dgm:cxn modelId="{2C9D3FE7-99D0-467C-A988-660B0E0F0D02}" type="presOf" srcId="{5F5B5E23-99AA-49F9-959D-036FA1D4D287}" destId="{521A834D-7EE0-4242-BF7A-29AE5D1877AD}" srcOrd="0" destOrd="0" presId="urn:microsoft.com/office/officeart/2005/8/layout/hierarchy6"/>
    <dgm:cxn modelId="{01D85454-D62E-475A-A398-CE209880CB72}" srcId="{5F5B5E23-99AA-49F9-959D-036FA1D4D287}" destId="{B4FC962F-6548-4EB3-8BD7-BA6E2380AD1C}" srcOrd="0" destOrd="0" parTransId="{F2AAC46E-684D-4330-A2A2-FDAE87AC9C74}" sibTransId="{150B9D0C-15BD-448B-A967-2FABFECD61AF}"/>
    <dgm:cxn modelId="{94F3D50A-A66A-471D-8366-4D5E9EC83B45}" type="presOf" srcId="{A418B701-8C77-4CC4-ADD4-AE3A4A19D157}" destId="{6B94FF1C-9449-4F2A-B1F2-CEE1D912505B}" srcOrd="0" destOrd="0" presId="urn:microsoft.com/office/officeart/2005/8/layout/hierarchy6"/>
    <dgm:cxn modelId="{931809BF-AB39-4073-957A-A1435799D052}" srcId="{ACF39FC5-0713-4D63-8862-234CB4F23E60}" destId="{92EF8860-4F1A-4B75-BF80-00A3983DA9B2}" srcOrd="0" destOrd="0" parTransId="{F3CD7E63-6588-41B5-9FC4-908A97433A01}" sibTransId="{DBE183F1-82DE-4870-A5BB-D651FB2F4B29}"/>
    <dgm:cxn modelId="{062F232A-B54E-4A0D-9F25-D45A46ABD1B4}" type="presOf" srcId="{11186983-282C-4394-B19E-5704529427B5}" destId="{BBCDA4EF-C272-414C-BBEE-68CD0F5F4B75}" srcOrd="0" destOrd="0" presId="urn:microsoft.com/office/officeart/2005/8/layout/hierarchy6"/>
    <dgm:cxn modelId="{3D3C3D6C-E07A-4E1C-B184-AA129FE9A44D}" type="presOf" srcId="{ACF39FC5-0713-4D63-8862-234CB4F23E60}" destId="{81AACCDB-FEC5-4EEC-9B2C-F59AD122C242}" srcOrd="0" destOrd="0" presId="urn:microsoft.com/office/officeart/2005/8/layout/hierarchy6"/>
    <dgm:cxn modelId="{33C08AE1-C51E-474C-A4B4-0A2A49186CB8}" type="presOf" srcId="{C03216FA-B299-4AF7-BF57-80B08D75F5F8}" destId="{F92BA2BD-D697-49AD-BB1C-420F35AAC7DC}" srcOrd="0" destOrd="0" presId="urn:microsoft.com/office/officeart/2005/8/layout/hierarchy6"/>
    <dgm:cxn modelId="{37B1CF63-BF42-431B-9880-6441B5F82AC2}" type="presOf" srcId="{F2076D8D-D37E-4B7C-AB55-3B6B099B2F5B}" destId="{3B88000C-35AD-4177-B034-5416E94CCE09}" srcOrd="0" destOrd="0" presId="urn:microsoft.com/office/officeart/2005/8/layout/hierarchy6"/>
    <dgm:cxn modelId="{A68AD6D4-AA62-4B14-9FE9-F323C226E026}" type="presOf" srcId="{B79D4465-D062-4185-825B-4AB9F9926894}" destId="{CF3AD234-94F8-4CD7-8110-AF9B719529E3}" srcOrd="0" destOrd="0" presId="urn:microsoft.com/office/officeart/2005/8/layout/hierarchy6"/>
    <dgm:cxn modelId="{A0814FBA-8F31-493E-87A4-3E848E3747D0}" type="presOf" srcId="{F77B59EA-006A-40CE-ADCA-DA7BC1D01777}" destId="{C6DF1C5C-9C2D-47A6-B2FB-166CBB8E26A7}" srcOrd="0" destOrd="0" presId="urn:microsoft.com/office/officeart/2005/8/layout/hierarchy6"/>
    <dgm:cxn modelId="{07691A36-D1AA-4B70-9F9D-49CA96C9FE6A}" type="presOf" srcId="{1F3E252E-94F7-4528-8A86-212E17E91BFE}" destId="{65DEE3D1-B71C-485C-B28D-7EB02E3579B7}" srcOrd="0" destOrd="0" presId="urn:microsoft.com/office/officeart/2005/8/layout/hierarchy6"/>
    <dgm:cxn modelId="{9659C37F-5A36-40A6-A7E9-56EEF5A1B67A}" type="presOf" srcId="{B545746D-AFA1-4476-AE23-C1BFAE3CC6D9}" destId="{F822FB9A-985A-4B22-A12E-3C874ADA41F0}" srcOrd="0" destOrd="0" presId="urn:microsoft.com/office/officeart/2005/8/layout/hierarchy6"/>
    <dgm:cxn modelId="{140A0385-E8CC-4ABD-8D84-41580755F3AD}" type="presOf" srcId="{97D9CE73-6BDC-495F-9B4E-47E8E722F052}" destId="{55E340AD-DBD5-4DE6-9ED1-01E05AE9BE40}" srcOrd="0" destOrd="0" presId="urn:microsoft.com/office/officeart/2005/8/layout/hierarchy6"/>
    <dgm:cxn modelId="{84328CCB-7EEC-4130-8BB3-A3B3B5B2F469}" srcId="{F92F2CBF-EB51-43EB-9D63-25DE5EFB7F8B}" destId="{1F3E252E-94F7-4528-8A86-212E17E91BFE}" srcOrd="1" destOrd="0" parTransId="{92D78D84-BB2E-4BB7-A46B-9DCB3704FBF1}" sibTransId="{32BDA75B-B58F-42DF-996F-F8B8FABC2811}"/>
    <dgm:cxn modelId="{700C7CC9-5A25-4CDD-B1AE-E3769CF4C2E0}" type="presOf" srcId="{60466D62-7BF1-4E1D-B525-B270B6AAC820}" destId="{51F2CC25-7321-4A37-9E2D-FBDD811CCE46}" srcOrd="0" destOrd="0" presId="urn:microsoft.com/office/officeart/2005/8/layout/hierarchy6"/>
    <dgm:cxn modelId="{11CA57E9-A50A-4002-B3EC-DB33FF88574F}" type="presOf" srcId="{586179A9-4BAA-4695-99F0-608366387C14}" destId="{136DDDDF-AC19-4EB3-B892-9872EFB95B26}" srcOrd="0" destOrd="0" presId="urn:microsoft.com/office/officeart/2005/8/layout/hierarchy6"/>
    <dgm:cxn modelId="{20E2CD17-2B3C-49A2-865D-3EB5DA72FDEE}" srcId="{E23A5B21-F187-441C-93A7-EC65E22F6FE6}" destId="{CD37619E-CAAE-4D9F-99D7-EC4DADCC49BC}" srcOrd="0" destOrd="0" parTransId="{88BB7614-CC64-499E-AAAB-E16A26CFCDFB}" sibTransId="{1A75E067-E5E6-41A2-8230-87309D23CB7A}"/>
    <dgm:cxn modelId="{FA837F4B-7688-43C0-BF38-01DF4DA8A1D6}" type="presOf" srcId="{F3CD7E63-6588-41B5-9FC4-908A97433A01}" destId="{94203AF7-2B9A-4934-94EF-DB19C98E71C0}" srcOrd="0" destOrd="0" presId="urn:microsoft.com/office/officeart/2005/8/layout/hierarchy6"/>
    <dgm:cxn modelId="{F9683C3D-04E7-4CCD-8B92-08F4B5B4A3C6}" type="presOf" srcId="{7706554E-4028-42D1-AF9C-A5F8D01DD110}" destId="{5B7F944B-7E2B-474B-B407-31C7ECE8AEE4}" srcOrd="0" destOrd="0" presId="urn:microsoft.com/office/officeart/2005/8/layout/hierarchy6"/>
    <dgm:cxn modelId="{DBE313BC-FF26-4E44-AA8D-D0E3E3EDBE84}" type="presParOf" srcId="{C7E6DF73-B93E-48FB-BE9D-3F5B3A20ED04}" destId="{ADA1506B-6341-4DA0-AD70-0440D12E09CE}" srcOrd="0" destOrd="0" presId="urn:microsoft.com/office/officeart/2005/8/layout/hierarchy6"/>
    <dgm:cxn modelId="{03437551-0E80-4833-A1D1-6F11596556EC}" type="presParOf" srcId="{ADA1506B-6341-4DA0-AD70-0440D12E09CE}" destId="{89AFE494-5860-442C-BAC3-6925F845DB5A}" srcOrd="0" destOrd="0" presId="urn:microsoft.com/office/officeart/2005/8/layout/hierarchy6"/>
    <dgm:cxn modelId="{F82F4E39-8B03-46C3-B5C3-17A25969350A}" type="presParOf" srcId="{89AFE494-5860-442C-BAC3-6925F845DB5A}" destId="{89668DC8-D0E5-4697-8056-2D1704EEA793}" srcOrd="0" destOrd="0" presId="urn:microsoft.com/office/officeart/2005/8/layout/hierarchy6"/>
    <dgm:cxn modelId="{67B933BE-10DA-4C04-B90E-D23F83F69387}" type="presParOf" srcId="{89668DC8-D0E5-4697-8056-2D1704EEA793}" destId="{55E340AD-DBD5-4DE6-9ED1-01E05AE9BE40}" srcOrd="0" destOrd="0" presId="urn:microsoft.com/office/officeart/2005/8/layout/hierarchy6"/>
    <dgm:cxn modelId="{26596B4D-7ADC-483A-AB2B-FFEA2F9ED743}" type="presParOf" srcId="{89668DC8-D0E5-4697-8056-2D1704EEA793}" destId="{C2DC8A33-282F-4181-A5A0-7DDAE2A6A09D}" srcOrd="1" destOrd="0" presId="urn:microsoft.com/office/officeart/2005/8/layout/hierarchy6"/>
    <dgm:cxn modelId="{23F5E748-7924-4F5B-91A0-A38E37D368F5}" type="presParOf" srcId="{C2DC8A33-282F-4181-A5A0-7DDAE2A6A09D}" destId="{136DDDDF-AC19-4EB3-B892-9872EFB95B26}" srcOrd="0" destOrd="0" presId="urn:microsoft.com/office/officeart/2005/8/layout/hierarchy6"/>
    <dgm:cxn modelId="{316070C8-F1E6-4C1B-A980-2CA6A103D37C}" type="presParOf" srcId="{C2DC8A33-282F-4181-A5A0-7DDAE2A6A09D}" destId="{A8FDB96F-4464-4CB7-8FA4-4D85FE8A250E}" srcOrd="1" destOrd="0" presId="urn:microsoft.com/office/officeart/2005/8/layout/hierarchy6"/>
    <dgm:cxn modelId="{50F81074-2FCF-4C89-9DCF-3BF95A2A050E}" type="presParOf" srcId="{A8FDB96F-4464-4CB7-8FA4-4D85FE8A250E}" destId="{24E9FE9A-D7D3-49B5-932A-5EB0CAD9224F}" srcOrd="0" destOrd="0" presId="urn:microsoft.com/office/officeart/2005/8/layout/hierarchy6"/>
    <dgm:cxn modelId="{F5EE629A-1BFE-4989-A819-EEFD9FBBA7C4}" type="presParOf" srcId="{A8FDB96F-4464-4CB7-8FA4-4D85FE8A250E}" destId="{2378F186-71F2-4CB3-8854-1BEAC6A928B1}" srcOrd="1" destOrd="0" presId="urn:microsoft.com/office/officeart/2005/8/layout/hierarchy6"/>
    <dgm:cxn modelId="{FCE2EE20-C1A3-4798-9B50-BBEE3D11D50F}" type="presParOf" srcId="{2378F186-71F2-4CB3-8854-1BEAC6A928B1}" destId="{BBCDA4EF-C272-414C-BBEE-68CD0F5F4B75}" srcOrd="0" destOrd="0" presId="urn:microsoft.com/office/officeart/2005/8/layout/hierarchy6"/>
    <dgm:cxn modelId="{9C0C15A9-EB5B-4BEC-82B9-3E3A0ABE8764}" type="presParOf" srcId="{2378F186-71F2-4CB3-8854-1BEAC6A928B1}" destId="{ECC4A727-4414-493B-9D6D-4755143473C5}" srcOrd="1" destOrd="0" presId="urn:microsoft.com/office/officeart/2005/8/layout/hierarchy6"/>
    <dgm:cxn modelId="{16FC6813-530B-4EBD-A7A3-C8B4E730B2A1}" type="presParOf" srcId="{ECC4A727-4414-493B-9D6D-4755143473C5}" destId="{53AFA21B-D582-4D71-9338-0158ED5A2B0B}" srcOrd="0" destOrd="0" presId="urn:microsoft.com/office/officeart/2005/8/layout/hierarchy6"/>
    <dgm:cxn modelId="{5CE10635-8688-475D-A0AC-BEF75063CB22}" type="presParOf" srcId="{ECC4A727-4414-493B-9D6D-4755143473C5}" destId="{C037F796-5184-4190-BCE9-E9474C563A72}" srcOrd="1" destOrd="0" presId="urn:microsoft.com/office/officeart/2005/8/layout/hierarchy6"/>
    <dgm:cxn modelId="{C1FF4DF3-0715-4BB5-AE09-F01B818ED67F}" type="presParOf" srcId="{C037F796-5184-4190-BCE9-E9474C563A72}" destId="{1647818C-8284-48EC-A816-C5779470785C}" srcOrd="0" destOrd="0" presId="urn:microsoft.com/office/officeart/2005/8/layout/hierarchy6"/>
    <dgm:cxn modelId="{8C2A60BB-C6D8-4031-BF94-17EE4A8D835D}" type="presParOf" srcId="{C037F796-5184-4190-BCE9-E9474C563A72}" destId="{1ACEFB3F-AD3E-405A-8ECD-4ED987E7BBDF}" srcOrd="1" destOrd="0" presId="urn:microsoft.com/office/officeart/2005/8/layout/hierarchy6"/>
    <dgm:cxn modelId="{E01C8E85-D270-4EDF-B90F-1CDF164B5A86}" type="presParOf" srcId="{1ACEFB3F-AD3E-405A-8ECD-4ED987E7BBDF}" destId="{578FB4F0-DAE9-4F0B-AA85-8390C1B4C1F0}" srcOrd="0" destOrd="0" presId="urn:microsoft.com/office/officeart/2005/8/layout/hierarchy6"/>
    <dgm:cxn modelId="{BD572B46-297B-401A-A280-98E639148997}" type="presParOf" srcId="{1ACEFB3F-AD3E-405A-8ECD-4ED987E7BBDF}" destId="{FB519033-3787-4204-A181-6338F7A06632}" srcOrd="1" destOrd="0" presId="urn:microsoft.com/office/officeart/2005/8/layout/hierarchy6"/>
    <dgm:cxn modelId="{3BEC9BB7-F647-45F1-BE35-16FCE68C4A9B}" type="presParOf" srcId="{2378F186-71F2-4CB3-8854-1BEAC6A928B1}" destId="{7DD6BAB5-3497-425C-BC90-75FF8596D7E8}" srcOrd="2" destOrd="0" presId="urn:microsoft.com/office/officeart/2005/8/layout/hierarchy6"/>
    <dgm:cxn modelId="{4A3488A7-24E5-4C00-B997-B06F2B91E063}" type="presParOf" srcId="{2378F186-71F2-4CB3-8854-1BEAC6A928B1}" destId="{B172F6F1-DB94-42F6-84C5-513FF193E933}" srcOrd="3" destOrd="0" presId="urn:microsoft.com/office/officeart/2005/8/layout/hierarchy6"/>
    <dgm:cxn modelId="{E712ACA2-D0FF-4EB8-BF06-CAB62736ADC5}" type="presParOf" srcId="{B172F6F1-DB94-42F6-84C5-513FF193E933}" destId="{65DEE3D1-B71C-485C-B28D-7EB02E3579B7}" srcOrd="0" destOrd="0" presId="urn:microsoft.com/office/officeart/2005/8/layout/hierarchy6"/>
    <dgm:cxn modelId="{5E55AD1B-F61D-4975-BAE1-5CE75EFB734F}" type="presParOf" srcId="{B172F6F1-DB94-42F6-84C5-513FF193E933}" destId="{C265532A-1A94-4256-BBC2-F88CFF2D6D9C}" srcOrd="1" destOrd="0" presId="urn:microsoft.com/office/officeart/2005/8/layout/hierarchy6"/>
    <dgm:cxn modelId="{4A62D452-B17C-4E14-B391-FB89DC81D28D}" type="presParOf" srcId="{C265532A-1A94-4256-BBC2-F88CFF2D6D9C}" destId="{D8A40886-B7D9-4721-9D43-59363356679D}" srcOrd="0" destOrd="0" presId="urn:microsoft.com/office/officeart/2005/8/layout/hierarchy6"/>
    <dgm:cxn modelId="{286FEDDE-BBE6-43DB-A966-5109889A278B}" type="presParOf" srcId="{C265532A-1A94-4256-BBC2-F88CFF2D6D9C}" destId="{74A542AA-952B-4F4E-9373-9B8D20C776CB}" srcOrd="1" destOrd="0" presId="urn:microsoft.com/office/officeart/2005/8/layout/hierarchy6"/>
    <dgm:cxn modelId="{1CC1B11C-326C-4F24-A02F-4FA74DA39472}" type="presParOf" srcId="{74A542AA-952B-4F4E-9373-9B8D20C776CB}" destId="{E6481D9E-D82F-4A6C-8F46-0CBEFFC77697}" srcOrd="0" destOrd="0" presId="urn:microsoft.com/office/officeart/2005/8/layout/hierarchy6"/>
    <dgm:cxn modelId="{76C37188-BC04-4EA0-9217-1276227A1D64}" type="presParOf" srcId="{74A542AA-952B-4F4E-9373-9B8D20C776CB}" destId="{74EE8EF9-FBDC-4791-979C-3129884608B6}" srcOrd="1" destOrd="0" presId="urn:microsoft.com/office/officeart/2005/8/layout/hierarchy6"/>
    <dgm:cxn modelId="{791223B5-3303-4607-9F29-5380E6997300}" type="presParOf" srcId="{74EE8EF9-FBDC-4791-979C-3129884608B6}" destId="{DF396F52-566F-4E93-AA9A-2C3BD3C1BAF3}" srcOrd="0" destOrd="0" presId="urn:microsoft.com/office/officeart/2005/8/layout/hierarchy6"/>
    <dgm:cxn modelId="{94DD677D-545B-4619-B56E-1421A5561B1D}" type="presParOf" srcId="{74EE8EF9-FBDC-4791-979C-3129884608B6}" destId="{CC781316-F819-4944-B0AD-DDBBBFC6569A}" srcOrd="1" destOrd="0" presId="urn:microsoft.com/office/officeart/2005/8/layout/hierarchy6"/>
    <dgm:cxn modelId="{A8445D29-85DF-4604-A4A3-C9E4302B6849}" type="presParOf" srcId="{CC781316-F819-4944-B0AD-DDBBBFC6569A}" destId="{ACD2B19E-092F-4E26-9F5C-2FC4A907C0DA}" srcOrd="0" destOrd="0" presId="urn:microsoft.com/office/officeart/2005/8/layout/hierarchy6"/>
    <dgm:cxn modelId="{5AEF1190-5DCF-4209-B498-8376A8D52E2C}" type="presParOf" srcId="{CC781316-F819-4944-B0AD-DDBBBFC6569A}" destId="{E3F419BA-2D15-4975-93A8-72675E812AA8}" srcOrd="1" destOrd="0" presId="urn:microsoft.com/office/officeart/2005/8/layout/hierarchy6"/>
    <dgm:cxn modelId="{CE86481C-2F29-4A2C-9D63-BB9CDDA7B80C}" type="presParOf" srcId="{E3F419BA-2D15-4975-93A8-72675E812AA8}" destId="{3E7489B0-0EC2-46F9-99A7-B7F3B2A17D0A}" srcOrd="0" destOrd="0" presId="urn:microsoft.com/office/officeart/2005/8/layout/hierarchy6"/>
    <dgm:cxn modelId="{0C322A0E-CB18-4AC9-8D41-D4AF7887EF4F}" type="presParOf" srcId="{E3F419BA-2D15-4975-93A8-72675E812AA8}" destId="{D739D9D5-6CA2-4C8F-B12B-28C5EF103DE3}" srcOrd="1" destOrd="0" presId="urn:microsoft.com/office/officeart/2005/8/layout/hierarchy6"/>
    <dgm:cxn modelId="{95896B8C-91DF-4C03-86E5-655796B88DD1}" type="presParOf" srcId="{D739D9D5-6CA2-4C8F-B12B-28C5EF103DE3}" destId="{8772F5F5-7FE1-4C75-973A-7734D44DFFF6}" srcOrd="0" destOrd="0" presId="urn:microsoft.com/office/officeart/2005/8/layout/hierarchy6"/>
    <dgm:cxn modelId="{6F95AE11-6E97-422A-9441-280FC74192EB}" type="presParOf" srcId="{D739D9D5-6CA2-4C8F-B12B-28C5EF103DE3}" destId="{89AD75B8-5667-4E22-9114-EC0A5EF0CE75}" srcOrd="1" destOrd="0" presId="urn:microsoft.com/office/officeart/2005/8/layout/hierarchy6"/>
    <dgm:cxn modelId="{F715C61C-7AFD-4B11-AD1F-9F4FCB94AEC3}" type="presParOf" srcId="{89AD75B8-5667-4E22-9114-EC0A5EF0CE75}" destId="{BDFCFD52-95B1-40BD-B8A8-B6647186D19D}" srcOrd="0" destOrd="0" presId="urn:microsoft.com/office/officeart/2005/8/layout/hierarchy6"/>
    <dgm:cxn modelId="{2458421F-9BE6-46E6-873B-99DB8647CFA5}" type="presParOf" srcId="{89AD75B8-5667-4E22-9114-EC0A5EF0CE75}" destId="{DA0B7F1E-EBFB-43C6-8003-E0C24E09CC48}" srcOrd="1" destOrd="0" presId="urn:microsoft.com/office/officeart/2005/8/layout/hierarchy6"/>
    <dgm:cxn modelId="{028AE3BE-CF5A-42BA-BE4B-29AE3B388C36}" type="presParOf" srcId="{DA0B7F1E-EBFB-43C6-8003-E0C24E09CC48}" destId="{0BEFD71C-96BD-4F7E-AF9A-C2644D319A21}" srcOrd="0" destOrd="0" presId="urn:microsoft.com/office/officeart/2005/8/layout/hierarchy6"/>
    <dgm:cxn modelId="{99A2B1CF-BCFF-4374-8DC2-C5B4F36BF3CC}" type="presParOf" srcId="{DA0B7F1E-EBFB-43C6-8003-E0C24E09CC48}" destId="{442474B0-F902-446C-80D7-5E6DE14AAA79}" srcOrd="1" destOrd="0" presId="urn:microsoft.com/office/officeart/2005/8/layout/hierarchy6"/>
    <dgm:cxn modelId="{3D44779F-7147-4D83-8644-AF82BB6499A9}" type="presParOf" srcId="{442474B0-F902-446C-80D7-5E6DE14AAA79}" destId="{F92BA2BD-D697-49AD-BB1C-420F35AAC7DC}" srcOrd="0" destOrd="0" presId="urn:microsoft.com/office/officeart/2005/8/layout/hierarchy6"/>
    <dgm:cxn modelId="{BBBA918B-412F-4453-A315-AB7294A649FF}" type="presParOf" srcId="{442474B0-F902-446C-80D7-5E6DE14AAA79}" destId="{C3622DA9-650C-47DD-A951-67AD93343E8F}" srcOrd="1" destOrd="0" presId="urn:microsoft.com/office/officeart/2005/8/layout/hierarchy6"/>
    <dgm:cxn modelId="{2E3641DD-CCDD-4E62-9C62-08C8622D812C}" type="presParOf" srcId="{C3622DA9-650C-47DD-A951-67AD93343E8F}" destId="{6B94FF1C-9449-4F2A-B1F2-CEE1D912505B}" srcOrd="0" destOrd="0" presId="urn:microsoft.com/office/officeart/2005/8/layout/hierarchy6"/>
    <dgm:cxn modelId="{23F2AB65-3033-4E4A-8084-FDF040455225}" type="presParOf" srcId="{C3622DA9-650C-47DD-A951-67AD93343E8F}" destId="{8F94F175-B90A-4230-A8C8-B0B52DC9AFFC}" srcOrd="1" destOrd="0" presId="urn:microsoft.com/office/officeart/2005/8/layout/hierarchy6"/>
    <dgm:cxn modelId="{0CB93E8C-281D-49BC-B521-6D7F4CDBB368}" type="presParOf" srcId="{89AD75B8-5667-4E22-9114-EC0A5EF0CE75}" destId="{CF3AD234-94F8-4CD7-8110-AF9B719529E3}" srcOrd="2" destOrd="0" presId="urn:microsoft.com/office/officeart/2005/8/layout/hierarchy6"/>
    <dgm:cxn modelId="{C33AB2BF-9527-4ED9-A41E-74068F7BE3D9}" type="presParOf" srcId="{89AD75B8-5667-4E22-9114-EC0A5EF0CE75}" destId="{E93CA9C3-1BBA-400B-955B-42DC476D3301}" srcOrd="3" destOrd="0" presId="urn:microsoft.com/office/officeart/2005/8/layout/hierarchy6"/>
    <dgm:cxn modelId="{CA57DFC0-23BE-45A3-BA45-120ABECB3ADD}" type="presParOf" srcId="{E93CA9C3-1BBA-400B-955B-42DC476D3301}" destId="{5B7F944B-7E2B-474B-B407-31C7ECE8AEE4}" srcOrd="0" destOrd="0" presId="urn:microsoft.com/office/officeart/2005/8/layout/hierarchy6"/>
    <dgm:cxn modelId="{5775AA8B-B200-409E-A244-AF909611AE5F}" type="presParOf" srcId="{E93CA9C3-1BBA-400B-955B-42DC476D3301}" destId="{43448DFD-0F41-4399-83B2-5AB24D4C7D74}" srcOrd="1" destOrd="0" presId="urn:microsoft.com/office/officeart/2005/8/layout/hierarchy6"/>
    <dgm:cxn modelId="{FC25488B-67CA-4321-B434-A81D7617A8CD}" type="presParOf" srcId="{43448DFD-0F41-4399-83B2-5AB24D4C7D74}" destId="{AF1DA47C-20F1-4D8B-A6F1-0CDC53972A0A}" srcOrd="0" destOrd="0" presId="urn:microsoft.com/office/officeart/2005/8/layout/hierarchy6"/>
    <dgm:cxn modelId="{0293AF27-CAAF-4C20-997E-CFC392D6A173}" type="presParOf" srcId="{43448DFD-0F41-4399-83B2-5AB24D4C7D74}" destId="{C93479B9-5C69-476F-AFEC-1A651F6FD420}" srcOrd="1" destOrd="0" presId="urn:microsoft.com/office/officeart/2005/8/layout/hierarchy6"/>
    <dgm:cxn modelId="{EAFA30F2-1D30-453D-A74E-D792BEDC3E9F}" type="presParOf" srcId="{C93479B9-5C69-476F-AFEC-1A651F6FD420}" destId="{901C4CE0-03FB-4E42-BFAE-A6BA17B3C41C}" srcOrd="0" destOrd="0" presId="urn:microsoft.com/office/officeart/2005/8/layout/hierarchy6"/>
    <dgm:cxn modelId="{CA387E4D-B69A-4D44-8435-51992E33AD41}" type="presParOf" srcId="{C93479B9-5C69-476F-AFEC-1A651F6FD420}" destId="{53BAC3D2-293D-47E7-A35C-30CA968C8A73}" srcOrd="1" destOrd="0" presId="urn:microsoft.com/office/officeart/2005/8/layout/hierarchy6"/>
    <dgm:cxn modelId="{67C9E604-3A52-478F-AAAD-A01818F9B0DE}" type="presParOf" srcId="{E3F419BA-2D15-4975-93A8-72675E812AA8}" destId="{51F2CC25-7321-4A37-9E2D-FBDD811CCE46}" srcOrd="2" destOrd="0" presId="urn:microsoft.com/office/officeart/2005/8/layout/hierarchy6"/>
    <dgm:cxn modelId="{001A4788-5F3C-4D9D-A4B4-6D9D13A6724F}" type="presParOf" srcId="{E3F419BA-2D15-4975-93A8-72675E812AA8}" destId="{1F7D39FB-977E-42A7-A056-7F26B4426380}" srcOrd="3" destOrd="0" presId="urn:microsoft.com/office/officeart/2005/8/layout/hierarchy6"/>
    <dgm:cxn modelId="{4746269A-F88F-47FC-8796-9354AFF2AE6B}" type="presParOf" srcId="{1F7D39FB-977E-42A7-A056-7F26B4426380}" destId="{1ED70288-AAB4-4A4E-90BC-8AA07BCA6E3E}" srcOrd="0" destOrd="0" presId="urn:microsoft.com/office/officeart/2005/8/layout/hierarchy6"/>
    <dgm:cxn modelId="{616B56E9-42F4-4913-9D46-78AF6F13A078}" type="presParOf" srcId="{1F7D39FB-977E-42A7-A056-7F26B4426380}" destId="{0EFE03CC-DEF1-48E1-9C9F-B5E0D43D482A}" srcOrd="1" destOrd="0" presId="urn:microsoft.com/office/officeart/2005/8/layout/hierarchy6"/>
    <dgm:cxn modelId="{7332D3BA-4968-4EC1-800C-0A8F4019EA60}" type="presParOf" srcId="{0EFE03CC-DEF1-48E1-9C9F-B5E0D43D482A}" destId="{C3E6F96D-B2A7-4477-9F55-930D6CC0C2E2}" srcOrd="0" destOrd="0" presId="urn:microsoft.com/office/officeart/2005/8/layout/hierarchy6"/>
    <dgm:cxn modelId="{2B7788FC-C7F6-404F-8FCE-45EAD1B31C61}" type="presParOf" srcId="{0EFE03CC-DEF1-48E1-9C9F-B5E0D43D482A}" destId="{F2A084A9-C117-4833-B37A-777CA124C0D2}" srcOrd="1" destOrd="0" presId="urn:microsoft.com/office/officeart/2005/8/layout/hierarchy6"/>
    <dgm:cxn modelId="{B3CB8526-07E9-4D0C-8E4B-32984E61D447}" type="presParOf" srcId="{F2A084A9-C117-4833-B37A-777CA124C0D2}" destId="{C0D4048E-FDB4-42DE-B106-4A6D8CB5E0D6}" srcOrd="0" destOrd="0" presId="urn:microsoft.com/office/officeart/2005/8/layout/hierarchy6"/>
    <dgm:cxn modelId="{673744DA-528D-4FC1-A192-CAF3973F985C}" type="presParOf" srcId="{F2A084A9-C117-4833-B37A-777CA124C0D2}" destId="{B59A5B96-E99B-4758-AC6E-493740026967}" srcOrd="1" destOrd="0" presId="urn:microsoft.com/office/officeart/2005/8/layout/hierarchy6"/>
    <dgm:cxn modelId="{DABFB661-5C83-4A61-9EC2-CFFA50557F1B}" type="presParOf" srcId="{B59A5B96-E99B-4758-AC6E-493740026967}" destId="{C6DF1C5C-9C2D-47A6-B2FB-166CBB8E26A7}" srcOrd="0" destOrd="0" presId="urn:microsoft.com/office/officeart/2005/8/layout/hierarchy6"/>
    <dgm:cxn modelId="{5C3E7F4E-9389-4E53-89AB-230B022AC864}" type="presParOf" srcId="{B59A5B96-E99B-4758-AC6E-493740026967}" destId="{6D9D2ACE-1E89-4712-9F9C-FC60D56DC28E}" srcOrd="1" destOrd="0" presId="urn:microsoft.com/office/officeart/2005/8/layout/hierarchy6"/>
    <dgm:cxn modelId="{3412A631-79CE-4A60-834A-CD1A2D1D15DB}" type="presParOf" srcId="{6D9D2ACE-1E89-4712-9F9C-FC60D56DC28E}" destId="{36968BF5-87A7-4621-9CFB-F14BEC1394EB}" srcOrd="0" destOrd="0" presId="urn:microsoft.com/office/officeart/2005/8/layout/hierarchy6"/>
    <dgm:cxn modelId="{A3C1CCBE-DB0B-47F7-A719-AADCD657FA12}" type="presParOf" srcId="{6D9D2ACE-1E89-4712-9F9C-FC60D56DC28E}" destId="{4FD430BA-2D41-4DFE-A5D0-EB8340DD3F69}" srcOrd="1" destOrd="0" presId="urn:microsoft.com/office/officeart/2005/8/layout/hierarchy6"/>
    <dgm:cxn modelId="{F8F45E29-6B2A-4A6C-B70B-E8E77CC0A4D8}" type="presParOf" srcId="{4FD430BA-2D41-4DFE-A5D0-EB8340DD3F69}" destId="{DDFF63D4-425D-44B6-BC53-22B342F64D2F}" srcOrd="0" destOrd="0" presId="urn:microsoft.com/office/officeart/2005/8/layout/hierarchy6"/>
    <dgm:cxn modelId="{B5D7F28E-EAD8-4C54-AAB5-223F5CE91B72}" type="presParOf" srcId="{4FD430BA-2D41-4DFE-A5D0-EB8340DD3F69}" destId="{324DD118-4652-477D-8B19-9A38DDDC003F}" srcOrd="1" destOrd="0" presId="urn:microsoft.com/office/officeart/2005/8/layout/hierarchy6"/>
    <dgm:cxn modelId="{E0D26871-1DF7-458E-9C58-9DB0C4AAA7A1}" type="presParOf" srcId="{324DD118-4652-477D-8B19-9A38DDDC003F}" destId="{CCA44102-53B5-426A-9172-FAD354613126}" srcOrd="0" destOrd="0" presId="urn:microsoft.com/office/officeart/2005/8/layout/hierarchy6"/>
    <dgm:cxn modelId="{8304FBE9-8715-4AC3-85D5-8D5DBD38FA92}" type="presParOf" srcId="{324DD118-4652-477D-8B19-9A38DDDC003F}" destId="{0E39E65D-93E4-4C11-9958-252D7A022110}" srcOrd="1" destOrd="0" presId="urn:microsoft.com/office/officeart/2005/8/layout/hierarchy6"/>
    <dgm:cxn modelId="{E38CAB09-2F5D-4B4C-9AEC-A885B64579D5}" type="presParOf" srcId="{0E39E65D-93E4-4C11-9958-252D7A022110}" destId="{F822FB9A-985A-4B22-A12E-3C874ADA41F0}" srcOrd="0" destOrd="0" presId="urn:microsoft.com/office/officeart/2005/8/layout/hierarchy6"/>
    <dgm:cxn modelId="{D15F2202-632D-4AFD-8140-DAF7F9FF7EB4}" type="presParOf" srcId="{0E39E65D-93E4-4C11-9958-252D7A022110}" destId="{90518DFC-4580-4C12-AD23-D78931A4D59C}" srcOrd="1" destOrd="0" presId="urn:microsoft.com/office/officeart/2005/8/layout/hierarchy6"/>
    <dgm:cxn modelId="{A2D9B0CD-FF33-40A6-A9C9-CB9222088120}" type="presParOf" srcId="{90518DFC-4580-4C12-AD23-D78931A4D59C}" destId="{9A601926-CF3A-4123-B05B-7A38AA9936C3}" srcOrd="0" destOrd="0" presId="urn:microsoft.com/office/officeart/2005/8/layout/hierarchy6"/>
    <dgm:cxn modelId="{CAF4426B-3AE3-484C-828E-7AAF18630577}" type="presParOf" srcId="{90518DFC-4580-4C12-AD23-D78931A4D59C}" destId="{C1F9EFA5-11B9-4B58-857B-7C563C2DB3AB}" srcOrd="1" destOrd="0" presId="urn:microsoft.com/office/officeart/2005/8/layout/hierarchy6"/>
    <dgm:cxn modelId="{2C8AB529-2E14-4AE1-BFED-B4983EE61D40}" type="presParOf" srcId="{C1F9EFA5-11B9-4B58-857B-7C563C2DB3AB}" destId="{3B88000C-35AD-4177-B034-5416E94CCE09}" srcOrd="0" destOrd="0" presId="urn:microsoft.com/office/officeart/2005/8/layout/hierarchy6"/>
    <dgm:cxn modelId="{8004141D-B820-4B96-9620-51EEBFE141DA}" type="presParOf" srcId="{C1F9EFA5-11B9-4B58-857B-7C563C2DB3AB}" destId="{33FCD131-8F34-4A36-BF83-2EDA8674498B}" srcOrd="1" destOrd="0" presId="urn:microsoft.com/office/officeart/2005/8/layout/hierarchy6"/>
    <dgm:cxn modelId="{3640A275-02C4-4E0B-B704-F858C46C8BE4}" type="presParOf" srcId="{33FCD131-8F34-4A36-BF83-2EDA8674498B}" destId="{DAB1F095-B042-4761-8EA9-E8FB6946321E}" srcOrd="0" destOrd="0" presId="urn:microsoft.com/office/officeart/2005/8/layout/hierarchy6"/>
    <dgm:cxn modelId="{D80865A4-9E91-4BFF-B394-198DC164F54E}" type="presParOf" srcId="{33FCD131-8F34-4A36-BF83-2EDA8674498B}" destId="{0845273E-04C6-419F-BA45-E2509D7BC158}" srcOrd="1" destOrd="0" presId="urn:microsoft.com/office/officeart/2005/8/layout/hierarchy6"/>
    <dgm:cxn modelId="{4DFDD70D-0263-4225-BD14-148FFD80DBFC}" type="presParOf" srcId="{0845273E-04C6-419F-BA45-E2509D7BC158}" destId="{92BA1D3A-3B44-4B68-B1F6-2A756F3A1F63}" srcOrd="0" destOrd="0" presId="urn:microsoft.com/office/officeart/2005/8/layout/hierarchy6"/>
    <dgm:cxn modelId="{BC2DBC74-1DB9-4CBC-81BB-C732DFA17B2C}" type="presParOf" srcId="{0845273E-04C6-419F-BA45-E2509D7BC158}" destId="{2D40050D-8176-4F00-AD5D-50CD163810E1}" srcOrd="1" destOrd="0" presId="urn:microsoft.com/office/officeart/2005/8/layout/hierarchy6"/>
    <dgm:cxn modelId="{A5891004-FAA7-441D-AB43-C2DD2A50DC86}" type="presParOf" srcId="{2D40050D-8176-4F00-AD5D-50CD163810E1}" destId="{7B1B136E-091A-42AE-86DB-E5F27F1D03F2}" srcOrd="0" destOrd="0" presId="urn:microsoft.com/office/officeart/2005/8/layout/hierarchy6"/>
    <dgm:cxn modelId="{90FD79A5-18F4-4E53-A31E-499691D80A13}" type="presParOf" srcId="{2D40050D-8176-4F00-AD5D-50CD163810E1}" destId="{8011314A-F2AE-4A70-BE8E-52EDAE85A5BB}" srcOrd="1" destOrd="0" presId="urn:microsoft.com/office/officeart/2005/8/layout/hierarchy6"/>
    <dgm:cxn modelId="{2D011D1B-3497-46F2-9358-3C0DE0534A7B}" type="presParOf" srcId="{8011314A-F2AE-4A70-BE8E-52EDAE85A5BB}" destId="{7A4A7572-B6E6-4B1D-82F4-23C228D5AE76}" srcOrd="0" destOrd="0" presId="urn:microsoft.com/office/officeart/2005/8/layout/hierarchy6"/>
    <dgm:cxn modelId="{609DAE33-683D-4251-A553-DCC1664361E8}" type="presParOf" srcId="{8011314A-F2AE-4A70-BE8E-52EDAE85A5BB}" destId="{8B936BF0-808F-4F8C-B8B4-698E9A82FA68}" srcOrd="1" destOrd="0" presId="urn:microsoft.com/office/officeart/2005/8/layout/hierarchy6"/>
    <dgm:cxn modelId="{6732D71F-4939-46C0-8F49-FC23AE66C304}" type="presParOf" srcId="{8B936BF0-808F-4F8C-B8B4-698E9A82FA68}" destId="{C328D836-FA06-4700-A71D-433A1783DF10}" srcOrd="0" destOrd="0" presId="urn:microsoft.com/office/officeart/2005/8/layout/hierarchy6"/>
    <dgm:cxn modelId="{AB91F6B8-5394-4A89-97CF-B6166CA39B6F}" type="presParOf" srcId="{8B936BF0-808F-4F8C-B8B4-698E9A82FA68}" destId="{5BFF54DF-3D74-4030-B12D-5071B9C66041}" srcOrd="1" destOrd="0" presId="urn:microsoft.com/office/officeart/2005/8/layout/hierarchy6"/>
    <dgm:cxn modelId="{8A850135-E7B3-4CCC-9B04-02AB15B4E591}" type="presParOf" srcId="{5BFF54DF-3D74-4030-B12D-5071B9C66041}" destId="{CFF5F7D6-2A85-4A2F-9861-FB7B9C67FD7C}" srcOrd="0" destOrd="0" presId="urn:microsoft.com/office/officeart/2005/8/layout/hierarchy6"/>
    <dgm:cxn modelId="{AC0CBE76-3F11-4694-A686-A2C911BFB08B}" type="presParOf" srcId="{5BFF54DF-3D74-4030-B12D-5071B9C66041}" destId="{C14BC7D8-3C49-4CD1-ADD8-DE2F998E2544}" srcOrd="1" destOrd="0" presId="urn:microsoft.com/office/officeart/2005/8/layout/hierarchy6"/>
    <dgm:cxn modelId="{6D68AB9C-57DF-4930-A69B-D6876E06B75E}" type="presParOf" srcId="{C14BC7D8-3C49-4CD1-ADD8-DE2F998E2544}" destId="{024ECE9B-5907-43F8-AF21-BFB67D00BCC9}" srcOrd="0" destOrd="0" presId="urn:microsoft.com/office/officeart/2005/8/layout/hierarchy6"/>
    <dgm:cxn modelId="{BA12BAF6-DD69-4C9C-9ECC-221C72F0422F}" type="presParOf" srcId="{C14BC7D8-3C49-4CD1-ADD8-DE2F998E2544}" destId="{376FD4B4-42BF-4280-A235-735B766DDF96}" srcOrd="1" destOrd="0" presId="urn:microsoft.com/office/officeart/2005/8/layout/hierarchy6"/>
    <dgm:cxn modelId="{E1B54213-B03A-4B9A-B7E1-7B3E9798EEEE}" type="presParOf" srcId="{8011314A-F2AE-4A70-BE8E-52EDAE85A5BB}" destId="{2AF34BF0-53BD-4736-A2EE-CD60F1742F6D}" srcOrd="2" destOrd="0" presId="urn:microsoft.com/office/officeart/2005/8/layout/hierarchy6"/>
    <dgm:cxn modelId="{F5432917-71B6-4E64-BFCD-EEBEB7975AF2}" type="presParOf" srcId="{8011314A-F2AE-4A70-BE8E-52EDAE85A5BB}" destId="{A4835878-7014-4316-B0EE-17E753CEC034}" srcOrd="3" destOrd="0" presId="urn:microsoft.com/office/officeart/2005/8/layout/hierarchy6"/>
    <dgm:cxn modelId="{A930D715-0600-4E30-A495-11A450F7724D}" type="presParOf" srcId="{A4835878-7014-4316-B0EE-17E753CEC034}" destId="{E2867311-F3C3-441F-A44D-E395F1628851}" srcOrd="0" destOrd="0" presId="urn:microsoft.com/office/officeart/2005/8/layout/hierarchy6"/>
    <dgm:cxn modelId="{50CF17B2-CDEA-4F9D-9E7F-0993D0299626}" type="presParOf" srcId="{A4835878-7014-4316-B0EE-17E753CEC034}" destId="{44DD6D7B-5DE8-489F-AD0F-488CCDF12730}" srcOrd="1" destOrd="0" presId="urn:microsoft.com/office/officeart/2005/8/layout/hierarchy6"/>
    <dgm:cxn modelId="{1CE1D82D-D150-41F7-BECA-35E2217A64A8}" type="presParOf" srcId="{44DD6D7B-5DE8-489F-AD0F-488CCDF12730}" destId="{854C2DEF-B1CB-41EF-B8D7-88A67D44B6F4}" srcOrd="0" destOrd="0" presId="urn:microsoft.com/office/officeart/2005/8/layout/hierarchy6"/>
    <dgm:cxn modelId="{5EAD5CCE-183C-4E93-8292-77AE10061FDC}" type="presParOf" srcId="{44DD6D7B-5DE8-489F-AD0F-488CCDF12730}" destId="{5870D153-E1B5-4076-AB03-E96674FE731C}" srcOrd="1" destOrd="0" presId="urn:microsoft.com/office/officeart/2005/8/layout/hierarchy6"/>
    <dgm:cxn modelId="{FB73841F-E3E8-4BA1-8582-964201CCB94D}" type="presParOf" srcId="{5870D153-E1B5-4076-AB03-E96674FE731C}" destId="{0DB7CE21-0C23-453B-92A5-BC7CBDECD541}" srcOrd="0" destOrd="0" presId="urn:microsoft.com/office/officeart/2005/8/layout/hierarchy6"/>
    <dgm:cxn modelId="{8EDAF563-9597-4C1F-9B92-D8216C764486}" type="presParOf" srcId="{5870D153-E1B5-4076-AB03-E96674FE731C}" destId="{0611F73B-60D9-4233-B9AC-001E9C269F1B}" srcOrd="1" destOrd="0" presId="urn:microsoft.com/office/officeart/2005/8/layout/hierarchy6"/>
    <dgm:cxn modelId="{59A68A96-E323-4D75-9665-B0BD55CD905D}" type="presParOf" srcId="{0E39E65D-93E4-4C11-9958-252D7A022110}" destId="{735B237C-4E8A-48CF-BB29-CFDA73037653}" srcOrd="2" destOrd="0" presId="urn:microsoft.com/office/officeart/2005/8/layout/hierarchy6"/>
    <dgm:cxn modelId="{ECC80CB3-3741-4243-8080-4367B3673B3B}" type="presParOf" srcId="{0E39E65D-93E4-4C11-9958-252D7A022110}" destId="{793AA7CC-91F9-4CF6-A070-26D3F14F4F22}" srcOrd="3" destOrd="0" presId="urn:microsoft.com/office/officeart/2005/8/layout/hierarchy6"/>
    <dgm:cxn modelId="{B280FA61-2918-43BB-B2E1-4CD94DD15110}" type="presParOf" srcId="{793AA7CC-91F9-4CF6-A070-26D3F14F4F22}" destId="{81AACCDB-FEC5-4EEC-9B2C-F59AD122C242}" srcOrd="0" destOrd="0" presId="urn:microsoft.com/office/officeart/2005/8/layout/hierarchy6"/>
    <dgm:cxn modelId="{78E26537-E84C-42D8-8D5D-A3804A628510}" type="presParOf" srcId="{793AA7CC-91F9-4CF6-A070-26D3F14F4F22}" destId="{B9899291-1322-4AAC-BB4D-2C4C7D0757E3}" srcOrd="1" destOrd="0" presId="urn:microsoft.com/office/officeart/2005/8/layout/hierarchy6"/>
    <dgm:cxn modelId="{58FB8D4D-EB76-41D9-A62A-2D47A275EB4B}" type="presParOf" srcId="{B9899291-1322-4AAC-BB4D-2C4C7D0757E3}" destId="{94203AF7-2B9A-4934-94EF-DB19C98E71C0}" srcOrd="0" destOrd="0" presId="urn:microsoft.com/office/officeart/2005/8/layout/hierarchy6"/>
    <dgm:cxn modelId="{423CE689-C342-48BA-AA08-92B80D2F7BB3}" type="presParOf" srcId="{B9899291-1322-4AAC-BB4D-2C4C7D0757E3}" destId="{AC480338-4C8A-4820-897B-1A691CF6034F}" srcOrd="1" destOrd="0" presId="urn:microsoft.com/office/officeart/2005/8/layout/hierarchy6"/>
    <dgm:cxn modelId="{5E0842FA-BC6B-41D4-AC60-EF2A8AEDC6F9}" type="presParOf" srcId="{AC480338-4C8A-4820-897B-1A691CF6034F}" destId="{C57878A7-E67E-497F-ADED-82219AEABBF8}" srcOrd="0" destOrd="0" presId="urn:microsoft.com/office/officeart/2005/8/layout/hierarchy6"/>
    <dgm:cxn modelId="{20F309DB-6145-4F7B-A0B3-A14CE40ED827}" type="presParOf" srcId="{AC480338-4C8A-4820-897B-1A691CF6034F}" destId="{2863E91F-1B05-4710-853F-904FB9F7D55F}" srcOrd="1" destOrd="0" presId="urn:microsoft.com/office/officeart/2005/8/layout/hierarchy6"/>
    <dgm:cxn modelId="{9AD6DD40-4359-465B-B716-6D2B45C7CD44}" type="presParOf" srcId="{B59A5B96-E99B-4758-AC6E-493740026967}" destId="{72F847E0-3560-4182-B35D-CEE69C314693}" srcOrd="2" destOrd="0" presId="urn:microsoft.com/office/officeart/2005/8/layout/hierarchy6"/>
    <dgm:cxn modelId="{C79821AD-55CA-4BD5-A497-F0034729F091}" type="presParOf" srcId="{B59A5B96-E99B-4758-AC6E-493740026967}" destId="{8B035C45-6E3A-4F82-850A-35C2D1827EF5}" srcOrd="3" destOrd="0" presId="urn:microsoft.com/office/officeart/2005/8/layout/hierarchy6"/>
    <dgm:cxn modelId="{517288D0-AB96-48F3-B51F-9A607FC73605}" type="presParOf" srcId="{8B035C45-6E3A-4F82-850A-35C2D1827EF5}" destId="{521A834D-7EE0-4242-BF7A-29AE5D1877AD}" srcOrd="0" destOrd="0" presId="urn:microsoft.com/office/officeart/2005/8/layout/hierarchy6"/>
    <dgm:cxn modelId="{090B4168-E2AC-4DEA-952F-62CB5EED2DDB}" type="presParOf" srcId="{8B035C45-6E3A-4F82-850A-35C2D1827EF5}" destId="{C8427156-0FDF-4EB5-83C9-1E559574BC2D}" srcOrd="1" destOrd="0" presId="urn:microsoft.com/office/officeart/2005/8/layout/hierarchy6"/>
    <dgm:cxn modelId="{84E6FE9E-FFDE-404A-838E-9DB162CA29B8}" type="presParOf" srcId="{C8427156-0FDF-4EB5-83C9-1E559574BC2D}" destId="{234E7679-8D8E-4D6B-B757-EB94E191B303}" srcOrd="0" destOrd="0" presId="urn:microsoft.com/office/officeart/2005/8/layout/hierarchy6"/>
    <dgm:cxn modelId="{3C40121B-FE6F-4CC7-A495-4E6D527E5304}" type="presParOf" srcId="{C8427156-0FDF-4EB5-83C9-1E559574BC2D}" destId="{16DB5BC8-F389-4D70-B3AD-C6852B9EDCC9}" srcOrd="1" destOrd="0" presId="urn:microsoft.com/office/officeart/2005/8/layout/hierarchy6"/>
    <dgm:cxn modelId="{C5C84C0D-72C6-4B79-BDDB-DE0A2E4AD6D5}" type="presParOf" srcId="{16DB5BC8-F389-4D70-B3AD-C6852B9EDCC9}" destId="{E60A4CB8-3ECE-4DCC-B45A-A3D666DEB774}" srcOrd="0" destOrd="0" presId="urn:microsoft.com/office/officeart/2005/8/layout/hierarchy6"/>
    <dgm:cxn modelId="{8BC8B1A0-24DE-49B3-8BB7-E198D4983881}" type="presParOf" srcId="{16DB5BC8-F389-4D70-B3AD-C6852B9EDCC9}" destId="{F4D15C05-7B89-4EC0-9F3E-C019A2C1018A}" srcOrd="1" destOrd="0" presId="urn:microsoft.com/office/officeart/2005/8/layout/hierarchy6"/>
    <dgm:cxn modelId="{608149D2-3903-4FD9-AE76-EC805C30A230}" type="presParOf" srcId="{C7E6DF73-B93E-48FB-BE9D-3F5B3A20ED04}" destId="{1D0015AD-9FD4-42AF-B5AB-C787DF5D558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0ED8B4C0-7BF6-4D85-A1D9-8FAC1A31DE7A}" type="presOf" srcId="{F009D24E-7005-45B0-AEFC-CCA9AAD84F9A}" destId="{F8A4BB4C-6760-4081-BD7B-F69B4FE7C3EC}" srcOrd="0" destOrd="0" presId="urn:microsoft.com/office/officeart/2005/8/layout/orgChart1"/>
    <dgm:cxn modelId="{00FDC7AF-B8AE-4652-94A8-4CE62429C552}" type="presOf" srcId="{6F1163F4-CB62-4635-8231-37A5D497434B}" destId="{408BAD72-358B-4915-898E-011005F9F66F}" srcOrd="0" destOrd="0" presId="urn:microsoft.com/office/officeart/2005/8/layout/orgChart1"/>
    <dgm:cxn modelId="{8E9C9D26-5572-46FF-86E4-12023B6BE947}" type="presOf" srcId="{B9A51A29-24D3-4C28-9148-CC5E5138A4CE}" destId="{2FFA4A89-79B2-49D4-82CD-ED722ACFECA2}" srcOrd="1" destOrd="0" presId="urn:microsoft.com/office/officeart/2005/8/layout/orgChart1"/>
    <dgm:cxn modelId="{1200E97C-6FF8-4917-B74D-9580D514F857}" type="presOf" srcId="{423D7770-0D53-4BC9-8C7C-893FBA15E7CD}" destId="{6FA05C08-60AE-429D-BDE2-EB2170C6E8DD}" srcOrd="0" destOrd="0" presId="urn:microsoft.com/office/officeart/2005/8/layout/orgChart1"/>
    <dgm:cxn modelId="{BB8CC9DB-6791-4AFB-B239-A9534F325F4B}" type="presOf" srcId="{A936F8DA-2ACB-4F3C-A629-921DEFDE3CCA}" destId="{87E1D75F-3325-4CEC-9176-6CA1AE6FB8DD}" srcOrd="1" destOrd="0" presId="urn:microsoft.com/office/officeart/2005/8/layout/orgChart1"/>
    <dgm:cxn modelId="{B16DC821-4B26-45BE-811E-C51284875A89}" type="presOf" srcId="{19FF8639-96ED-4588-B5CD-D3FB664AF77C}" destId="{B04677CC-D5B6-4F2A-A35E-C3DE951F8BD7}" srcOrd="0" destOrd="0" presId="urn:microsoft.com/office/officeart/2005/8/layout/orgChart1"/>
    <dgm:cxn modelId="{50FC50DE-4CF3-44A2-B6A4-E9934BD8E664}" type="presOf" srcId="{385151DC-440E-4BFB-BA83-26EBB45A0397}" destId="{5F033160-AA55-4071-BC3A-D471E8993337}" srcOrd="0" destOrd="0" presId="urn:microsoft.com/office/officeart/2005/8/layout/orgChart1"/>
    <dgm:cxn modelId="{B3B06712-FE8E-4331-A9F2-268DA418B0E7}" type="presOf" srcId="{FF67BD2A-CB47-41D5-BBBF-7978B444FC22}" destId="{6735A174-F5E9-40D5-B31B-999D789B205F}" srcOrd="0" destOrd="0" presId="urn:microsoft.com/office/officeart/2005/8/layout/orgChart1"/>
    <dgm:cxn modelId="{415C27A7-D746-4DDD-A26F-AAF3951B1B3F}" type="presOf" srcId="{602E6588-CE2F-415C-94B0-AC0226E43CAF}" destId="{79537144-CDF5-4A96-B64E-257B994E003B}"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EB77B378-AC56-4086-B974-210AA6754239}" type="presOf" srcId="{0C56C0F0-095F-403A-B2FC-6F72A347CBE4}" destId="{AC4F588A-9F74-4A27-8394-D9AA21977BE1}" srcOrd="0" destOrd="0" presId="urn:microsoft.com/office/officeart/2005/8/layout/orgChart1"/>
    <dgm:cxn modelId="{4FA6F002-86C8-4DF7-A787-1AB3353A7E93}" type="presOf" srcId="{4D0323E3-EB4D-415D-90CA-A19DAF286BC8}" destId="{5F4FC77C-B567-4463-8327-4312D8F0856F}" srcOrd="0" destOrd="0" presId="urn:microsoft.com/office/officeart/2005/8/layout/orgChart1"/>
    <dgm:cxn modelId="{2D09AF96-F9D2-4C35-B912-2DC4166EC2ED}" type="presOf" srcId="{E6E66BAC-4B16-4CAC-B1E5-82B96755FC46}" destId="{B7223DF5-1AAC-4DE1-B0D8-C02E68437FCD}" srcOrd="1"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5BEEB136-9716-415F-936F-94B48DA96216}" type="presOf" srcId="{654BB445-2BDD-40CD-AE93-B4C13CF8DF91}" destId="{608F2138-6852-4943-A920-D6B0D79B8C1D}" srcOrd="0" destOrd="0" presId="urn:microsoft.com/office/officeart/2005/8/layout/orgChart1"/>
    <dgm:cxn modelId="{30DB9206-A5EB-4D87-AE2F-8D92C41DC7FF}" type="presOf" srcId="{F52D6685-C698-4FA3-ADBD-C3817A5070CE}" destId="{45267A69-91FB-45CC-BA1E-F9D55F3F1CCE}" srcOrd="1" destOrd="0" presId="urn:microsoft.com/office/officeart/2005/8/layout/orgChart1"/>
    <dgm:cxn modelId="{FAE20947-7FE6-4F05-A19F-7A652A55B4C8}" type="presOf" srcId="{C73C5E8A-DC80-41B8-B490-D5D6B043D669}" destId="{A88F6027-A1C8-432F-A799-53706F5FB50E}" srcOrd="1" destOrd="0" presId="urn:microsoft.com/office/officeart/2005/8/layout/orgChart1"/>
    <dgm:cxn modelId="{6EBE0297-7D65-4FB4-BF87-E733AA34824D}" type="presOf" srcId="{385151DC-440E-4BFB-BA83-26EBB45A0397}" destId="{FD795AB0-1574-428E-9017-A8CCCD88B50A}" srcOrd="1" destOrd="0" presId="urn:microsoft.com/office/officeart/2005/8/layout/orgChart1"/>
    <dgm:cxn modelId="{784BADB8-FB39-4672-8AAC-BBBC611A6FDC}" type="presOf" srcId="{1483A904-F316-401F-AC7B-6B4EB7C45F23}" destId="{3E71A979-4CC5-4018-B33A-E5A6DB7D7429}" srcOrd="0"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E4957F40-2412-4490-950F-E8AAF8415A71}" srcId="{EACB5010-0241-4DD2-979D-2E661E5BCCC9}" destId="{6F1163F4-CB62-4635-8231-37A5D497434B}" srcOrd="0" destOrd="0" parTransId="{5AE67B41-D0B0-43FE-BB5B-D7F123162A95}" sibTransId="{437C8103-2DD3-46EF-81F2-5D6D964F1952}"/>
    <dgm:cxn modelId="{F96A1B71-2042-4E3D-981F-1D72EFEA1C6B}" type="presOf" srcId="{97C84677-3C0E-49E6-9AEA-2666A9D277EC}" destId="{5BAB7135-C92F-497B-9318-5936504279DC}" srcOrd="0" destOrd="0" presId="urn:microsoft.com/office/officeart/2005/8/layout/orgChart1"/>
    <dgm:cxn modelId="{798613A4-E7B4-42AB-8031-648D1860168C}" type="presOf" srcId="{417CD040-95E3-4BF5-8D14-C89AD7349807}" destId="{4E10570B-3FB9-43CE-A22D-831EED42E664}" srcOrd="1" destOrd="0" presId="urn:microsoft.com/office/officeart/2005/8/layout/orgChart1"/>
    <dgm:cxn modelId="{4D6927A9-7BD4-4041-BF6B-85F78872BDE8}" type="presOf" srcId="{6F1163F4-CB62-4635-8231-37A5D497434B}" destId="{D07AEE85-A1F5-4D4E-8C35-2D63A48B2F05}" srcOrd="1" destOrd="0" presId="urn:microsoft.com/office/officeart/2005/8/layout/orgChart1"/>
    <dgm:cxn modelId="{02F04823-CE4B-4272-B8CD-4F5B58E61DDA}" type="presOf" srcId="{47B85CD2-AF33-4775-9127-FD67E8DA74D7}" destId="{79B7A8FA-BE9F-4FC5-8918-877A6009B4F6}" srcOrd="0" destOrd="0" presId="urn:microsoft.com/office/officeart/2005/8/layout/orgChart1"/>
    <dgm:cxn modelId="{123CBCF8-8FCE-4CE5-8555-2C613B675718}" type="presOf" srcId="{A936F8DA-2ACB-4F3C-A629-921DEFDE3CCA}" destId="{DE64CC14-4B9B-47C7-BED8-9FA5B423EFC9}" srcOrd="0" destOrd="0" presId="urn:microsoft.com/office/officeart/2005/8/layout/orgChart1"/>
    <dgm:cxn modelId="{08B3CE27-2E90-4FBA-96B3-518013B2530C}" type="presOf" srcId="{C73C5E8A-DC80-41B8-B490-D5D6B043D669}" destId="{56052AA9-720B-45CB-A117-7261D5FE9D92}" srcOrd="0" destOrd="0" presId="urn:microsoft.com/office/officeart/2005/8/layout/orgChart1"/>
    <dgm:cxn modelId="{48A9FAFC-26D2-48FE-8438-45EFA4A39FF1}" type="presOf" srcId="{62C04815-9EA2-4CC7-98C4-8B3289F507CA}" destId="{9BE5FC70-48FA-42D1-A4AD-85B8172B5093}"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0FDBC658-00EE-40BE-95F4-E37A3A15CBB8}" type="presOf" srcId="{12002339-EB9D-4092-972C-17DAF01B95CC}" destId="{51D96584-1ABA-4385-A08F-CAA91FFD418E}" srcOrd="0" destOrd="0" presId="urn:microsoft.com/office/officeart/2005/8/layout/orgChart1"/>
    <dgm:cxn modelId="{0BF602A9-34EB-4F73-9D15-E97B7215C805}" srcId="{A936F8DA-2ACB-4F3C-A629-921DEFDE3CCA}" destId="{E6E66BAC-4B16-4CAC-B1E5-82B96755FC46}" srcOrd="0" destOrd="0" parTransId="{62C04815-9EA2-4CC7-98C4-8B3289F507CA}" sibTransId="{485FC1C9-6999-4AAE-93AF-B2052A3F5761}"/>
    <dgm:cxn modelId="{A57DBC0A-5948-4E44-9A95-F4A5901D7251}" type="presOf" srcId="{E7596B21-7048-4B39-BE3A-C3334A441A49}" destId="{536EA295-116F-40BA-8EEE-19FC7C5A2694}" srcOrd="0" destOrd="0" presId="urn:microsoft.com/office/officeart/2005/8/layout/orgChart1"/>
    <dgm:cxn modelId="{5471DCF9-7C40-46DD-BB41-1D29CB57A801}" type="presOf" srcId="{417CD040-95E3-4BF5-8D14-C89AD7349807}" destId="{6B9BA5EC-63CE-4553-B56D-2809DB12D8E0}" srcOrd="0" destOrd="0" presId="urn:microsoft.com/office/officeart/2005/8/layout/orgChart1"/>
    <dgm:cxn modelId="{9377BFC3-A92F-4B00-BE68-B89D0B491F44}" type="presOf" srcId="{0FCEEB7E-95FB-4AA1-94FA-2AC84B09981D}" destId="{8DF9C10C-A274-4E97-8EC6-551EDF018F06}" srcOrd="0" destOrd="0" presId="urn:microsoft.com/office/officeart/2005/8/layout/orgChart1"/>
    <dgm:cxn modelId="{07DA1C3F-CADA-4ECB-9708-881CEBF828EB}" type="presOf" srcId="{B5250D8C-8349-4CDC-B679-07DB89340342}" destId="{5934BA66-2F4A-45D7-AB82-2702B0E54569}" srcOrd="1"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C6EA965E-86B4-4FC4-A1C8-171CDB9A44D3}" srcId="{19FF8639-96ED-4588-B5CD-D3FB664AF77C}" destId="{1483A904-F316-401F-AC7B-6B4EB7C45F23}" srcOrd="0" destOrd="0" parTransId="{12002339-EB9D-4092-972C-17DAF01B95CC}" sibTransId="{88582763-74B4-43DD-95CD-91366F3430BB}"/>
    <dgm:cxn modelId="{8DF2CFEF-F580-475B-B309-A32A62699C4B}" srcId="{15CC83BB-6C67-4EFB-BA7A-D1448E48F0AF}" destId="{EACB5010-0241-4DD2-979D-2E661E5BCCC9}" srcOrd="0" destOrd="0" parTransId="{0F154F48-E59A-4E37-B7FD-DCB689A41276}" sibTransId="{BFB314A5-EE0E-43FE-B323-537660F8FD2C}"/>
    <dgm:cxn modelId="{0BBD725F-23E3-40C0-817C-44CD895C6574}" srcId="{97C84677-3C0E-49E6-9AEA-2666A9D277EC}" destId="{19FF8639-96ED-4588-B5CD-D3FB664AF77C}" srcOrd="0" destOrd="0" parTransId="{EE6D95D4-31AB-483A-BB17-29EB939E6D2E}" sibTransId="{A4C12F87-D5A9-4AA0-8A0E-98A3F4A6272C}"/>
    <dgm:cxn modelId="{4CCCF1A6-1679-4055-98B3-483485F4754C}" type="presOf" srcId="{250BD324-B079-43E0-9F2D-8D733B1AA2BB}" destId="{BDC0AFBB-44B1-4513-82C1-3A304AE045E6}" srcOrd="0" destOrd="0" presId="urn:microsoft.com/office/officeart/2005/8/layout/orgChart1"/>
    <dgm:cxn modelId="{D235DF7C-FF4B-495D-9A5F-AB22D3116631}" type="presOf" srcId="{E4879FA0-5316-4419-B4BE-EB02DB5BBE28}" destId="{6B4BD56F-EADC-4CF9-B065-10852C418064}" srcOrd="1" destOrd="0" presId="urn:microsoft.com/office/officeart/2005/8/layout/orgChart1"/>
    <dgm:cxn modelId="{BFEB87B5-7F1D-4512-817C-E6002B7EA9AA}" type="presOf" srcId="{EE6D95D4-31AB-483A-BB17-29EB939E6D2E}" destId="{E8605352-1C47-4E5F-BC48-0D6CB42D4DD6}"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C49155A9-758D-41CE-9D14-E4C013B3E23A}" type="presOf" srcId="{613DE75A-E291-4C17-8A27-B24C7BDCAE6E}" destId="{AB2E3236-2B7A-44A0-8F81-8E2454451590}" srcOrd="0" destOrd="0" presId="urn:microsoft.com/office/officeart/2005/8/layout/orgChart1"/>
    <dgm:cxn modelId="{E58BF224-96C0-42C4-A8C8-5EDB847FC2B5}" type="presOf" srcId="{FF67BD2A-CB47-41D5-BBBF-7978B444FC22}" destId="{853236A8-90BE-4939-8905-7540D782C70A}" srcOrd="1" destOrd="0" presId="urn:microsoft.com/office/officeart/2005/8/layout/orgChart1"/>
    <dgm:cxn modelId="{369C4561-825B-4A42-A8FF-73FC37570F25}" type="presOf" srcId="{EACB5010-0241-4DD2-979D-2E661E5BCCC9}" destId="{D0AAE0B0-3E32-4C5A-A2B6-A2A29635A746}" srcOrd="0" destOrd="0" presId="urn:microsoft.com/office/officeart/2005/8/layout/orgChart1"/>
    <dgm:cxn modelId="{42129623-0C2A-4965-8570-2EF65A5F549A}" type="presOf" srcId="{423D7770-0D53-4BC9-8C7C-893FBA15E7CD}" destId="{04843636-2EC1-4373-93E4-1DA81B819E83}" srcOrd="1" destOrd="0" presId="urn:microsoft.com/office/officeart/2005/8/layout/orgChart1"/>
    <dgm:cxn modelId="{6A3EC602-D549-4EA1-B24B-C7B8E7D6D8F3}" type="presOf" srcId="{BE47B96D-56BA-4E80-B638-A77839D30B56}" destId="{4453574E-BF08-4C0D-B11D-00E5F1F30615}" srcOrd="1"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1549FA9C-6DFD-429B-8457-8EB664E6512F}" type="presOf" srcId="{97C84677-3C0E-49E6-9AEA-2666A9D277EC}" destId="{ABD9FFFA-A973-456B-91A7-B6F68F02F134}" srcOrd="1"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AF20AC2D-80B5-4505-86D1-8E024AC68305}" srcId="{EACB5010-0241-4DD2-979D-2E661E5BCCC9}" destId="{97C84677-3C0E-49E6-9AEA-2666A9D277EC}" srcOrd="1" destOrd="0" parTransId="{250BD324-B079-43E0-9F2D-8D733B1AA2BB}" sibTransId="{41BFC48C-4A16-4C96-84BA-547A0A6DFB30}"/>
    <dgm:cxn modelId="{6F50C5E6-EE5F-4A0C-B5F0-BAD6C8372238}" type="presOf" srcId="{4F491702-2266-4963-97AF-FBA8B2BBC8DC}" destId="{B051A047-5E59-4A84-BE05-8F8BF01527E2}" srcOrd="0" destOrd="0" presId="urn:microsoft.com/office/officeart/2005/8/layout/orgChart1"/>
    <dgm:cxn modelId="{373E918A-49F1-4A65-A3BF-F8791EDA745D}" type="presOf" srcId="{15CC83BB-6C67-4EFB-BA7A-D1448E48F0AF}" destId="{05A7624C-9BE3-40AF-B0B4-927039C494A0}" srcOrd="0" destOrd="0" presId="urn:microsoft.com/office/officeart/2005/8/layout/orgChart1"/>
    <dgm:cxn modelId="{89224EAE-0B93-4880-A62B-20FAE2CCE458}" type="presOf" srcId="{19FF8639-96ED-4588-B5CD-D3FB664AF77C}" destId="{A681C4D6-78F9-4A36-BFF2-6E987EA7D446}" srcOrd="1" destOrd="0" presId="urn:microsoft.com/office/officeart/2005/8/layout/orgChart1"/>
    <dgm:cxn modelId="{05872937-DB95-4386-A30C-E1C7C18C5D95}" type="presOf" srcId="{BE47B96D-56BA-4E80-B638-A77839D30B56}" destId="{AD7C9469-C357-46A0-BCDE-9BED8DF89A1F}" srcOrd="0" destOrd="0" presId="urn:microsoft.com/office/officeart/2005/8/layout/orgChart1"/>
    <dgm:cxn modelId="{2D5DA7B7-0DB1-42FE-A757-D0535386E165}" srcId="{423D7770-0D53-4BC9-8C7C-893FBA15E7CD}" destId="{BE47B96D-56BA-4E80-B638-A77839D30B56}" srcOrd="0" destOrd="0" parTransId="{09E332E3-0A3F-4885-818E-536392F84EC3}" sibTransId="{F0018673-47D3-4536-971C-51C922CBF3B3}"/>
    <dgm:cxn modelId="{D7E07028-8D42-4614-8F9C-C1736D32AF7E}" type="presOf" srcId="{B9A51A29-24D3-4C28-9148-CC5E5138A4CE}" destId="{08FAF246-DFA7-45A0-9C3A-5FEFB2A53294}" srcOrd="0" destOrd="0" presId="urn:microsoft.com/office/officeart/2005/8/layout/orgChart1"/>
    <dgm:cxn modelId="{5914337E-BF06-4F26-88FA-7F8EFB5D544A}" type="presOf" srcId="{0AB58D1A-C81C-4696-8280-F711A6AB8682}" destId="{23AD960D-39BA-426B-A884-F28AEDCA03C3}" srcOrd="0" destOrd="0" presId="urn:microsoft.com/office/officeart/2005/8/layout/orgChart1"/>
    <dgm:cxn modelId="{CBE83BD9-1B61-48D6-8081-94B223B6DD05}" type="presOf" srcId="{0F154F48-E59A-4E37-B7FD-DCB689A41276}" destId="{7F22633F-6209-4CC7-8AC5-BEAC4B87CE64}" srcOrd="0"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6F40FC4D-0362-4D58-9256-497376B68914}" type="presOf" srcId="{5AE67B41-D0B0-43FE-BB5B-D7F123162A95}" destId="{C2C1870C-50A0-431D-A1FB-D0AC704D9C7C}" srcOrd="0"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66D95D91-70E8-46AE-9F0B-019FF86E61B6}" srcId="{602E6588-CE2F-415C-94B0-AC0226E43CAF}" destId="{15CC83BB-6C67-4EFB-BA7A-D1448E48F0AF}" srcOrd="0" destOrd="0" parTransId="{48B1F5DC-502E-4E98-819A-151196A96A04}" sibTransId="{BDFE302A-466D-445A-A84E-8852A3C9CA86}"/>
    <dgm:cxn modelId="{88442D3B-347A-43A8-A596-5E819985C313}" type="presOf" srcId="{F646D787-375C-47A9-B999-A3AA62261362}" destId="{5F5F91A1-79EC-4577-9195-2EEB33324D7C}" srcOrd="0"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11CFF4A0-E6BA-4C93-A706-5CE65242AC13}" type="presOf" srcId="{C13BED7F-0F7D-4A59-B04E-B14455156E0B}" destId="{CD17D22D-39C7-422B-9E85-0E38FDDD6789}" srcOrd="0" destOrd="0" presId="urn:microsoft.com/office/officeart/2005/8/layout/orgChart1"/>
    <dgm:cxn modelId="{5849F48D-BBF7-40F0-A9B2-C52F4125E752}" type="presOf" srcId="{3E5C82E7-7533-4921-B5D0-F83A40F993CE}" destId="{8D028FC8-0F58-4AEA-A692-4C1E68620559}" srcOrd="0" destOrd="0" presId="urn:microsoft.com/office/officeart/2005/8/layout/orgChart1"/>
    <dgm:cxn modelId="{E28E8F00-77F3-496A-B252-62A9A131A332}" type="presOf" srcId="{E6E66BAC-4B16-4CAC-B1E5-82B96755FC46}" destId="{B1E44660-06A1-445B-9045-A6B55886E16A}" srcOrd="0" destOrd="0" presId="urn:microsoft.com/office/officeart/2005/8/layout/orgChart1"/>
    <dgm:cxn modelId="{A48BB9AA-1BEA-4CF7-AF08-EAFA13220E33}" type="presOf" srcId="{09E332E3-0A3F-4885-818E-536392F84EC3}" destId="{D6D34B6D-E1E8-4660-9B2A-D97D186660C9}"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981D96D9-F6D4-4887-B262-CB35CBB0FA7B}" type="presOf" srcId="{E4879FA0-5316-4419-B4BE-EB02DB5BBE28}" destId="{8264A80D-A5A4-4C1F-A28E-DFEF77E3F6A6}" srcOrd="0" destOrd="0" presId="urn:microsoft.com/office/officeart/2005/8/layout/orgChart1"/>
    <dgm:cxn modelId="{CE67211F-B693-45FC-BB31-0A57E017805A}" type="presOf" srcId="{15CC83BB-6C67-4EFB-BA7A-D1448E48F0AF}" destId="{CADB93B8-1180-49A3-81E5-023D1274E5F0}" srcOrd="1" destOrd="0" presId="urn:microsoft.com/office/officeart/2005/8/layout/orgChart1"/>
    <dgm:cxn modelId="{4BC426DC-C88A-4935-B91E-76684F2C5599}" type="presOf" srcId="{F646D787-375C-47A9-B999-A3AA62261362}" destId="{4C8FF956-FD0A-44EE-A5CA-E81B85D73450}" srcOrd="1" destOrd="0" presId="urn:microsoft.com/office/officeart/2005/8/layout/orgChart1"/>
    <dgm:cxn modelId="{435CF655-366E-4C1E-A82A-1FA8AEBC8DA4}" type="presOf" srcId="{AE04D47B-DF03-4958-9E88-105E293892F6}" destId="{7F1134DD-11C0-4FA6-A456-8D1C9D09FB51}" srcOrd="0" destOrd="0" presId="urn:microsoft.com/office/officeart/2005/8/layout/orgChart1"/>
    <dgm:cxn modelId="{9343AF69-92DA-427C-8B42-726610E00216}" type="presOf" srcId="{1483A904-F316-401F-AC7B-6B4EB7C45F23}" destId="{9B1073D6-D80A-490A-B661-7C0B7A224A46}" srcOrd="1" destOrd="0" presId="urn:microsoft.com/office/officeart/2005/8/layout/orgChart1"/>
    <dgm:cxn modelId="{87FA7E98-E0C5-4DD2-A0DE-B52FA005367B}" type="presOf" srcId="{B5250D8C-8349-4CDC-B679-07DB89340342}" destId="{7B290995-8903-4E7F-85C9-B44E699A8810}" srcOrd="0" destOrd="0" presId="urn:microsoft.com/office/officeart/2005/8/layout/orgChart1"/>
    <dgm:cxn modelId="{F2EF74E5-D24D-4C99-B0CE-DF1459206AC7}" type="presOf" srcId="{A02D1B76-CCAE-4F86-AD9F-083939AFA974}" destId="{AAE7583F-F9A2-46FB-95D4-D985796D29C2}" srcOrd="0" destOrd="0" presId="urn:microsoft.com/office/officeart/2005/8/layout/orgChart1"/>
    <dgm:cxn modelId="{CD1EED4D-27FD-4A0A-93A9-029D465A58CB}" type="presOf" srcId="{EACB5010-0241-4DD2-979D-2E661E5BCCC9}" destId="{6A1CB657-B79A-40C9-99D6-5C6C76A3A1B5}" srcOrd="1" destOrd="0" presId="urn:microsoft.com/office/officeart/2005/8/layout/orgChart1"/>
    <dgm:cxn modelId="{6AD1B960-8598-4BB6-BB54-74D13AF73808}" type="presOf" srcId="{E7596B21-7048-4B39-BE3A-C3334A441A49}" destId="{516B32B9-FB92-41E3-A6C0-57EE8CCE374E}" srcOrd="1"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76B4E469-E7B2-4755-9344-48AF85F69CA8}" type="presOf" srcId="{F52D6685-C698-4FA3-ADBD-C3817A5070CE}" destId="{09E1D54E-7387-4032-8321-C30D15425147}" srcOrd="0" destOrd="0" presId="urn:microsoft.com/office/officeart/2005/8/layout/orgChart1"/>
    <dgm:cxn modelId="{DEBC1339-F775-4120-B120-B71283139091}" type="presOf" srcId="{F658E9D8-363B-4CCB-BDA6-CCC6B71072A0}" destId="{810C9E67-BB79-47F9-84C5-B0B90AA64212}" srcOrd="0" destOrd="0" presId="urn:microsoft.com/office/officeart/2005/8/layout/orgChart1"/>
    <dgm:cxn modelId="{947F1F84-304C-451E-8F3A-E5B4B2CD3FCB}" type="presOf" srcId="{613DE75A-E291-4C17-8A27-B24C7BDCAE6E}" destId="{53CF0029-FB0B-4716-ACE9-C517ACB502F5}" srcOrd="1" destOrd="0" presId="urn:microsoft.com/office/officeart/2005/8/layout/orgChart1"/>
    <dgm:cxn modelId="{A891D1CB-D94D-437A-B5C2-D75AA27BFDF1}" type="presParOf" srcId="{79537144-CDF5-4A96-B64E-257B994E003B}" destId="{A2A74647-9EDB-45B7-A56C-FD38850157E1}" srcOrd="0" destOrd="0" presId="urn:microsoft.com/office/officeart/2005/8/layout/orgChart1"/>
    <dgm:cxn modelId="{DCA2C84B-4E4F-4A7C-AF04-F71A69FAEDFF}" type="presParOf" srcId="{A2A74647-9EDB-45B7-A56C-FD38850157E1}" destId="{F08E9809-A42D-4F22-82B4-3879892F3343}" srcOrd="0" destOrd="0" presId="urn:microsoft.com/office/officeart/2005/8/layout/orgChart1"/>
    <dgm:cxn modelId="{0C079854-58D6-4E94-97BF-8CA14E8FE9F7}" type="presParOf" srcId="{F08E9809-A42D-4F22-82B4-3879892F3343}" destId="{05A7624C-9BE3-40AF-B0B4-927039C494A0}" srcOrd="0" destOrd="0" presId="urn:microsoft.com/office/officeart/2005/8/layout/orgChart1"/>
    <dgm:cxn modelId="{78A09943-0250-4504-9AF3-F3AEA247EFBE}" type="presParOf" srcId="{F08E9809-A42D-4F22-82B4-3879892F3343}" destId="{CADB93B8-1180-49A3-81E5-023D1274E5F0}" srcOrd="1" destOrd="0" presId="urn:microsoft.com/office/officeart/2005/8/layout/orgChart1"/>
    <dgm:cxn modelId="{506B98C0-A9A4-4CF9-B64D-A22BF782B71B}" type="presParOf" srcId="{A2A74647-9EDB-45B7-A56C-FD38850157E1}" destId="{FFEB23DD-5D8A-4E0E-85A2-60CFE2C30B53}" srcOrd="1" destOrd="0" presId="urn:microsoft.com/office/officeart/2005/8/layout/orgChart1"/>
    <dgm:cxn modelId="{F2BD38EB-58EE-4316-9A77-75EFAB9F8559}" type="presParOf" srcId="{FFEB23DD-5D8A-4E0E-85A2-60CFE2C30B53}" destId="{7F22633F-6209-4CC7-8AC5-BEAC4B87CE64}" srcOrd="0" destOrd="0" presId="urn:microsoft.com/office/officeart/2005/8/layout/orgChart1"/>
    <dgm:cxn modelId="{EF1E42A2-71E6-412E-9FAA-A32DFCB40D1A}" type="presParOf" srcId="{FFEB23DD-5D8A-4E0E-85A2-60CFE2C30B53}" destId="{BCB641B4-552A-4276-B1AB-6E8DB666F26C}" srcOrd="1" destOrd="0" presId="urn:microsoft.com/office/officeart/2005/8/layout/orgChart1"/>
    <dgm:cxn modelId="{A6568F17-7C4E-42F0-BE2B-8C3BF7624EB3}" type="presParOf" srcId="{BCB641B4-552A-4276-B1AB-6E8DB666F26C}" destId="{6FD32163-D1BD-4F39-B032-4AD0AA6ABE94}" srcOrd="0" destOrd="0" presId="urn:microsoft.com/office/officeart/2005/8/layout/orgChart1"/>
    <dgm:cxn modelId="{19728A53-6EAE-4691-ABFB-61A98F73E5E9}" type="presParOf" srcId="{6FD32163-D1BD-4F39-B032-4AD0AA6ABE94}" destId="{D0AAE0B0-3E32-4C5A-A2B6-A2A29635A746}" srcOrd="0" destOrd="0" presId="urn:microsoft.com/office/officeart/2005/8/layout/orgChart1"/>
    <dgm:cxn modelId="{B8658877-708F-4308-BEE4-1D1A5049954A}" type="presParOf" srcId="{6FD32163-D1BD-4F39-B032-4AD0AA6ABE94}" destId="{6A1CB657-B79A-40C9-99D6-5C6C76A3A1B5}" srcOrd="1" destOrd="0" presId="urn:microsoft.com/office/officeart/2005/8/layout/orgChart1"/>
    <dgm:cxn modelId="{DB16F3F7-BB04-4E14-B82E-56BAD671EFD8}" type="presParOf" srcId="{BCB641B4-552A-4276-B1AB-6E8DB666F26C}" destId="{CB42ED4B-96C7-4E7D-B0A4-6EB270B84349}" srcOrd="1" destOrd="0" presId="urn:microsoft.com/office/officeart/2005/8/layout/orgChart1"/>
    <dgm:cxn modelId="{7A9F3D09-8F35-4D8D-B037-2EE52437E980}" type="presParOf" srcId="{CB42ED4B-96C7-4E7D-B0A4-6EB270B84349}" destId="{C2C1870C-50A0-431D-A1FB-D0AC704D9C7C}" srcOrd="0" destOrd="0" presId="urn:microsoft.com/office/officeart/2005/8/layout/orgChart1"/>
    <dgm:cxn modelId="{D3F4682C-4D98-4221-9977-3841762F3C23}" type="presParOf" srcId="{CB42ED4B-96C7-4E7D-B0A4-6EB270B84349}" destId="{5A56D9B1-BC79-456D-BCD8-C2658E89ADD7}" srcOrd="1" destOrd="0" presId="urn:microsoft.com/office/officeart/2005/8/layout/orgChart1"/>
    <dgm:cxn modelId="{FA5E0266-E780-47F0-92F9-98C0DC02706F}" type="presParOf" srcId="{5A56D9B1-BC79-456D-BCD8-C2658E89ADD7}" destId="{36DA9983-7A6A-4A3F-A53B-3D202ACB26D1}" srcOrd="0" destOrd="0" presId="urn:microsoft.com/office/officeart/2005/8/layout/orgChart1"/>
    <dgm:cxn modelId="{EB0564CC-54EB-497E-BD30-A4E075BB9B56}" type="presParOf" srcId="{36DA9983-7A6A-4A3F-A53B-3D202ACB26D1}" destId="{408BAD72-358B-4915-898E-011005F9F66F}" srcOrd="0" destOrd="0" presId="urn:microsoft.com/office/officeart/2005/8/layout/orgChart1"/>
    <dgm:cxn modelId="{1E5B2BC1-3279-4384-9A7B-C6CE06F2D3F9}" type="presParOf" srcId="{36DA9983-7A6A-4A3F-A53B-3D202ACB26D1}" destId="{D07AEE85-A1F5-4D4E-8C35-2D63A48B2F05}" srcOrd="1" destOrd="0" presId="urn:microsoft.com/office/officeart/2005/8/layout/orgChart1"/>
    <dgm:cxn modelId="{C3589629-8E3D-4CA4-8096-37F01FE5A983}" type="presParOf" srcId="{5A56D9B1-BC79-456D-BCD8-C2658E89ADD7}" destId="{29A6263C-7DF8-4B24-B96E-EE2368A603EF}" srcOrd="1" destOrd="0" presId="urn:microsoft.com/office/officeart/2005/8/layout/orgChart1"/>
    <dgm:cxn modelId="{09A2C0CF-7653-4A38-BA84-DF0B73BDD46E}" type="presParOf" srcId="{5A56D9B1-BC79-456D-BCD8-C2658E89ADD7}" destId="{F7759C9B-5D93-43C4-8C03-AC47F53B606A}" srcOrd="2" destOrd="0" presId="urn:microsoft.com/office/officeart/2005/8/layout/orgChart1"/>
    <dgm:cxn modelId="{B51D95AC-4E1C-4E35-802B-BC6CA8B00CA8}" type="presParOf" srcId="{F7759C9B-5D93-43C4-8C03-AC47F53B606A}" destId="{608F2138-6852-4943-A920-D6B0D79B8C1D}" srcOrd="0" destOrd="0" presId="urn:microsoft.com/office/officeart/2005/8/layout/orgChart1"/>
    <dgm:cxn modelId="{96320366-8489-4DA7-9566-CDF23EC0984C}" type="presParOf" srcId="{F7759C9B-5D93-43C4-8C03-AC47F53B606A}" destId="{2D6F4074-6A34-4719-8271-77A69627709A}" srcOrd="1" destOrd="0" presId="urn:microsoft.com/office/officeart/2005/8/layout/orgChart1"/>
    <dgm:cxn modelId="{6D8674FB-BD48-4DD3-BCF2-18B3A9758241}" type="presParOf" srcId="{2D6F4074-6A34-4719-8271-77A69627709A}" destId="{C0407B2B-4E17-41AA-8631-CC49635307A2}" srcOrd="0" destOrd="0" presId="urn:microsoft.com/office/officeart/2005/8/layout/orgChart1"/>
    <dgm:cxn modelId="{D7FB3731-5D8F-4374-BCC9-5220236CD3F5}" type="presParOf" srcId="{C0407B2B-4E17-41AA-8631-CC49635307A2}" destId="{6FA05C08-60AE-429D-BDE2-EB2170C6E8DD}" srcOrd="0" destOrd="0" presId="urn:microsoft.com/office/officeart/2005/8/layout/orgChart1"/>
    <dgm:cxn modelId="{71259D79-55F2-4DFB-8AD3-4D8F41D0DF57}" type="presParOf" srcId="{C0407B2B-4E17-41AA-8631-CC49635307A2}" destId="{04843636-2EC1-4373-93E4-1DA81B819E83}" srcOrd="1" destOrd="0" presId="urn:microsoft.com/office/officeart/2005/8/layout/orgChart1"/>
    <dgm:cxn modelId="{90AA625E-3C99-4157-9D71-B90F706B7309}" type="presParOf" srcId="{2D6F4074-6A34-4719-8271-77A69627709A}" destId="{8616AE32-60C1-4F0A-810A-898958CB2445}" srcOrd="1" destOrd="0" presId="urn:microsoft.com/office/officeart/2005/8/layout/orgChart1"/>
    <dgm:cxn modelId="{474871F0-9064-49CE-A853-8E258ADA24C9}" type="presParOf" srcId="{8616AE32-60C1-4F0A-810A-898958CB2445}" destId="{810C9E67-BB79-47F9-84C5-B0B90AA64212}" srcOrd="0" destOrd="0" presId="urn:microsoft.com/office/officeart/2005/8/layout/orgChart1"/>
    <dgm:cxn modelId="{DA931ED8-8AAE-4784-98E9-F4605FBFE923}" type="presParOf" srcId="{8616AE32-60C1-4F0A-810A-898958CB2445}" destId="{D75ACB45-FC57-4A08-BC82-E02ED06BF533}" srcOrd="1" destOrd="0" presId="urn:microsoft.com/office/officeart/2005/8/layout/orgChart1"/>
    <dgm:cxn modelId="{0F3C48F6-0ABD-4C34-A157-13BF856FD227}" type="presParOf" srcId="{D75ACB45-FC57-4A08-BC82-E02ED06BF533}" destId="{D941B0CD-AF3E-4B2D-8F8F-039F9FF91885}" srcOrd="0" destOrd="0" presId="urn:microsoft.com/office/officeart/2005/8/layout/orgChart1"/>
    <dgm:cxn modelId="{684205BE-AF14-4BB3-8669-946844A98638}" type="presParOf" srcId="{D941B0CD-AF3E-4B2D-8F8F-039F9FF91885}" destId="{6735A174-F5E9-40D5-B31B-999D789B205F}" srcOrd="0" destOrd="0" presId="urn:microsoft.com/office/officeart/2005/8/layout/orgChart1"/>
    <dgm:cxn modelId="{42AC7D40-C592-49D2-AE8C-B55A47B32EBB}" type="presParOf" srcId="{D941B0CD-AF3E-4B2D-8F8F-039F9FF91885}" destId="{853236A8-90BE-4939-8905-7540D782C70A}" srcOrd="1" destOrd="0" presId="urn:microsoft.com/office/officeart/2005/8/layout/orgChart1"/>
    <dgm:cxn modelId="{CCF3D554-E564-45C1-8575-348AAB23A6A8}" type="presParOf" srcId="{D75ACB45-FC57-4A08-BC82-E02ED06BF533}" destId="{7E97BAF1-6945-441C-A8AD-1FB41D9AAB9B}" srcOrd="1" destOrd="0" presId="urn:microsoft.com/office/officeart/2005/8/layout/orgChart1"/>
    <dgm:cxn modelId="{251A2D77-FA5A-431B-B6CF-B4D1D47ACB06}" type="presParOf" srcId="{7E97BAF1-6945-441C-A8AD-1FB41D9AAB9B}" destId="{8D028FC8-0F58-4AEA-A692-4C1E68620559}" srcOrd="0" destOrd="0" presId="urn:microsoft.com/office/officeart/2005/8/layout/orgChart1"/>
    <dgm:cxn modelId="{53DCE729-0624-4E12-817D-6A13DE18AA61}" type="presParOf" srcId="{7E97BAF1-6945-441C-A8AD-1FB41D9AAB9B}" destId="{82AD8FB4-6810-4069-9F88-42AF95BA15C7}" srcOrd="1" destOrd="0" presId="urn:microsoft.com/office/officeart/2005/8/layout/orgChart1"/>
    <dgm:cxn modelId="{54E82693-1863-4A43-8A24-8A000A35B1C1}" type="presParOf" srcId="{82AD8FB4-6810-4069-9F88-42AF95BA15C7}" destId="{C4C74DE0-CF2E-464A-A6BB-B67E465B0818}" srcOrd="0" destOrd="0" presId="urn:microsoft.com/office/officeart/2005/8/layout/orgChart1"/>
    <dgm:cxn modelId="{F00899FC-BDF7-42E0-826D-D92CF0F9CAFC}" type="presParOf" srcId="{C4C74DE0-CF2E-464A-A6BB-B67E465B0818}" destId="{6B9BA5EC-63CE-4553-B56D-2809DB12D8E0}" srcOrd="0" destOrd="0" presId="urn:microsoft.com/office/officeart/2005/8/layout/orgChart1"/>
    <dgm:cxn modelId="{2BFF3F5F-A16E-4664-8147-E28DB746B1BC}" type="presParOf" srcId="{C4C74DE0-CF2E-464A-A6BB-B67E465B0818}" destId="{4E10570B-3FB9-43CE-A22D-831EED42E664}" srcOrd="1" destOrd="0" presId="urn:microsoft.com/office/officeart/2005/8/layout/orgChart1"/>
    <dgm:cxn modelId="{4B25B1C6-D55F-4F61-9DEA-45858B19ACF1}" type="presParOf" srcId="{82AD8FB4-6810-4069-9F88-42AF95BA15C7}" destId="{C0D3F642-1287-4349-B371-7A68E894808A}" srcOrd="1" destOrd="0" presId="urn:microsoft.com/office/officeart/2005/8/layout/orgChart1"/>
    <dgm:cxn modelId="{E6D24D38-E7B2-4EF3-80CC-98DA0A8E8A2B}" type="presParOf" srcId="{82AD8FB4-6810-4069-9F88-42AF95BA15C7}" destId="{AFCB63C9-F61D-4325-A2E9-D61DDBF33E2C}" srcOrd="2" destOrd="0" presId="urn:microsoft.com/office/officeart/2005/8/layout/orgChart1"/>
    <dgm:cxn modelId="{864FC42A-8648-475E-9AC0-4FD5763961B3}" type="presParOf" srcId="{D75ACB45-FC57-4A08-BC82-E02ED06BF533}" destId="{62708FCE-2F89-45FD-86D0-2354105AAD18}" srcOrd="2" destOrd="0" presId="urn:microsoft.com/office/officeart/2005/8/layout/orgChart1"/>
    <dgm:cxn modelId="{25921F5D-90D5-4E4A-ACAB-2B93A60D6694}" type="presParOf" srcId="{2D6F4074-6A34-4719-8271-77A69627709A}" destId="{970BB7EB-20DD-4211-A8CD-EA752006F08D}" srcOrd="2" destOrd="0" presId="urn:microsoft.com/office/officeart/2005/8/layout/orgChart1"/>
    <dgm:cxn modelId="{A81950E6-9B01-46C9-ABFF-387980846830}" type="presParOf" srcId="{970BB7EB-20DD-4211-A8CD-EA752006F08D}" destId="{D6D34B6D-E1E8-4660-9B2A-D97D186660C9}" srcOrd="0" destOrd="0" presId="urn:microsoft.com/office/officeart/2005/8/layout/orgChart1"/>
    <dgm:cxn modelId="{810C70D3-7EB5-4785-9988-A66C5C2A9188}" type="presParOf" srcId="{970BB7EB-20DD-4211-A8CD-EA752006F08D}" destId="{611FA91A-6DBE-49CE-AB02-0E030D631C66}" srcOrd="1" destOrd="0" presId="urn:microsoft.com/office/officeart/2005/8/layout/orgChart1"/>
    <dgm:cxn modelId="{91C8F0C9-31FD-46FB-AA4D-C2068E181B53}" type="presParOf" srcId="{611FA91A-6DBE-49CE-AB02-0E030D631C66}" destId="{1B4CA468-C1E6-4BC2-84A1-E17113B99AB0}" srcOrd="0" destOrd="0" presId="urn:microsoft.com/office/officeart/2005/8/layout/orgChart1"/>
    <dgm:cxn modelId="{9880F012-6E2E-45F3-9120-E3A5B7AD8964}" type="presParOf" srcId="{1B4CA468-C1E6-4BC2-84A1-E17113B99AB0}" destId="{AD7C9469-C357-46A0-BCDE-9BED8DF89A1F}" srcOrd="0" destOrd="0" presId="urn:microsoft.com/office/officeart/2005/8/layout/orgChart1"/>
    <dgm:cxn modelId="{B734CE5F-90CA-45B4-AAD7-D6F6595B7208}" type="presParOf" srcId="{1B4CA468-C1E6-4BC2-84A1-E17113B99AB0}" destId="{4453574E-BF08-4C0D-B11D-00E5F1F30615}" srcOrd="1" destOrd="0" presId="urn:microsoft.com/office/officeart/2005/8/layout/orgChart1"/>
    <dgm:cxn modelId="{DBC88868-286A-4906-9DDB-5155EEA12857}" type="presParOf" srcId="{611FA91A-6DBE-49CE-AB02-0E030D631C66}" destId="{5265364E-05F0-4A02-9DF9-1FF010948BD4}" srcOrd="1" destOrd="0" presId="urn:microsoft.com/office/officeart/2005/8/layout/orgChart1"/>
    <dgm:cxn modelId="{8B0ED575-23BC-4D4F-9849-0F0CA552F4D9}" type="presParOf" srcId="{5265364E-05F0-4A02-9DF9-1FF010948BD4}" destId="{B051A047-5E59-4A84-BE05-8F8BF01527E2}" srcOrd="0" destOrd="0" presId="urn:microsoft.com/office/officeart/2005/8/layout/orgChart1"/>
    <dgm:cxn modelId="{FBA917CE-B5EC-490A-BBFF-0C59662F8AEC}" type="presParOf" srcId="{5265364E-05F0-4A02-9DF9-1FF010948BD4}" destId="{8F281AC1-D7FD-48CD-BF62-FAB3BFE8FF8C}" srcOrd="1" destOrd="0" presId="urn:microsoft.com/office/officeart/2005/8/layout/orgChart1"/>
    <dgm:cxn modelId="{071AA528-4A77-4E0E-8E92-724FD99118FD}" type="presParOf" srcId="{8F281AC1-D7FD-48CD-BF62-FAB3BFE8FF8C}" destId="{E59B0CA8-24B8-4447-AE08-170B3F1E263E}" srcOrd="0" destOrd="0" presId="urn:microsoft.com/office/officeart/2005/8/layout/orgChart1"/>
    <dgm:cxn modelId="{465A3DC9-1F8D-4DD8-89ED-B208576F73CE}" type="presParOf" srcId="{E59B0CA8-24B8-4447-AE08-170B3F1E263E}" destId="{AB2E3236-2B7A-44A0-8F81-8E2454451590}" srcOrd="0" destOrd="0" presId="urn:microsoft.com/office/officeart/2005/8/layout/orgChart1"/>
    <dgm:cxn modelId="{543999CF-36C0-42E1-85D5-4987F0D6BD10}" type="presParOf" srcId="{E59B0CA8-24B8-4447-AE08-170B3F1E263E}" destId="{53CF0029-FB0B-4716-ACE9-C517ACB502F5}" srcOrd="1" destOrd="0" presId="urn:microsoft.com/office/officeart/2005/8/layout/orgChart1"/>
    <dgm:cxn modelId="{017AFE52-7850-472A-83CF-8506BAB84AF6}" type="presParOf" srcId="{8F281AC1-D7FD-48CD-BF62-FAB3BFE8FF8C}" destId="{BACDAAC7-5A85-4DFB-8F84-1E8CD3340CCE}" srcOrd="1" destOrd="0" presId="urn:microsoft.com/office/officeart/2005/8/layout/orgChart1"/>
    <dgm:cxn modelId="{94A67C56-1112-4523-BA02-D453E9947B95}" type="presParOf" srcId="{BACDAAC7-5A85-4DFB-8F84-1E8CD3340CCE}" destId="{8DF9C10C-A274-4E97-8EC6-551EDF018F06}" srcOrd="0" destOrd="0" presId="urn:microsoft.com/office/officeart/2005/8/layout/orgChart1"/>
    <dgm:cxn modelId="{AA64F134-2EB3-4502-9CC3-4AEEEE732FD3}" type="presParOf" srcId="{BACDAAC7-5A85-4DFB-8F84-1E8CD3340CCE}" destId="{89A471B1-52A8-4455-BDE1-339804373660}" srcOrd="1" destOrd="0" presId="urn:microsoft.com/office/officeart/2005/8/layout/orgChart1"/>
    <dgm:cxn modelId="{C36514AD-2BB8-4ACB-AAC6-1F3B88B1C7A2}" type="presParOf" srcId="{89A471B1-52A8-4455-BDE1-339804373660}" destId="{9B9F34FA-4722-4ECD-B935-0FD76F993E33}" srcOrd="0" destOrd="0" presId="urn:microsoft.com/office/officeart/2005/8/layout/orgChart1"/>
    <dgm:cxn modelId="{2B856097-49F8-4B79-ACF8-4D6B7107805D}" type="presParOf" srcId="{9B9F34FA-4722-4ECD-B935-0FD76F993E33}" destId="{5F033160-AA55-4071-BC3A-D471E8993337}" srcOrd="0" destOrd="0" presId="urn:microsoft.com/office/officeart/2005/8/layout/orgChart1"/>
    <dgm:cxn modelId="{CE210090-2271-4F74-A569-12A827F83819}" type="presParOf" srcId="{9B9F34FA-4722-4ECD-B935-0FD76F993E33}" destId="{FD795AB0-1574-428E-9017-A8CCCD88B50A}" srcOrd="1" destOrd="0" presId="urn:microsoft.com/office/officeart/2005/8/layout/orgChart1"/>
    <dgm:cxn modelId="{8D3ACDC3-EC10-4307-B5D9-FE256539A2ED}" type="presParOf" srcId="{89A471B1-52A8-4455-BDE1-339804373660}" destId="{46E6FC49-661A-43E6-A42C-26D5B803739F}" srcOrd="1" destOrd="0" presId="urn:microsoft.com/office/officeart/2005/8/layout/orgChart1"/>
    <dgm:cxn modelId="{288587DF-4F00-47D2-BB83-7297BBA3BB87}" type="presParOf" srcId="{89A471B1-52A8-4455-BDE1-339804373660}" destId="{C0281014-7D75-4AC2-9372-DA3875136A1C}" srcOrd="2" destOrd="0" presId="urn:microsoft.com/office/officeart/2005/8/layout/orgChart1"/>
    <dgm:cxn modelId="{4F82ADFF-BE19-4339-995A-64BDBA16BCFD}" type="presParOf" srcId="{8F281AC1-D7FD-48CD-BF62-FAB3BFE8FF8C}" destId="{C43CA9AD-07F5-4922-9237-BC01A6618041}" srcOrd="2" destOrd="0" presId="urn:microsoft.com/office/officeart/2005/8/layout/orgChart1"/>
    <dgm:cxn modelId="{7731C31F-8ADD-49BC-9E0B-C6466D8BB377}" type="presParOf" srcId="{611FA91A-6DBE-49CE-AB02-0E030D631C66}" destId="{6BCC169A-87C9-418C-8AD6-72753FFC6D50}" srcOrd="2" destOrd="0" presId="urn:microsoft.com/office/officeart/2005/8/layout/orgChart1"/>
    <dgm:cxn modelId="{5798305E-43C4-494E-BC65-605249E15D13}" type="presParOf" srcId="{970BB7EB-20DD-4211-A8CD-EA752006F08D}" destId="{7F1134DD-11C0-4FA6-A456-8D1C9D09FB51}" srcOrd="2" destOrd="0" presId="urn:microsoft.com/office/officeart/2005/8/layout/orgChart1"/>
    <dgm:cxn modelId="{E14D045F-67BF-46D6-BC44-3A614741244D}" type="presParOf" srcId="{970BB7EB-20DD-4211-A8CD-EA752006F08D}" destId="{97FBF75E-F04F-4775-B34A-45D51ADA0A76}" srcOrd="3" destOrd="0" presId="urn:microsoft.com/office/officeart/2005/8/layout/orgChart1"/>
    <dgm:cxn modelId="{69F203FF-1DF6-4952-9CB1-E7CF8EE92376}" type="presParOf" srcId="{97FBF75E-F04F-4775-B34A-45D51ADA0A76}" destId="{CBA57F10-D96D-4854-98BC-4C98E61B6DBC}" srcOrd="0" destOrd="0" presId="urn:microsoft.com/office/officeart/2005/8/layout/orgChart1"/>
    <dgm:cxn modelId="{4BECAB74-DE96-4238-AC80-DB9F43CC7256}" type="presParOf" srcId="{CBA57F10-D96D-4854-98BC-4C98E61B6DBC}" destId="{7B290995-8903-4E7F-85C9-B44E699A8810}" srcOrd="0" destOrd="0" presId="urn:microsoft.com/office/officeart/2005/8/layout/orgChart1"/>
    <dgm:cxn modelId="{0C3AD1B2-6472-4B5C-A4DF-A65AA3D97C12}" type="presParOf" srcId="{CBA57F10-D96D-4854-98BC-4C98E61B6DBC}" destId="{5934BA66-2F4A-45D7-AB82-2702B0E54569}" srcOrd="1" destOrd="0" presId="urn:microsoft.com/office/officeart/2005/8/layout/orgChart1"/>
    <dgm:cxn modelId="{94176201-1C1B-4BD0-B1F3-346EEFBAC187}" type="presParOf" srcId="{97FBF75E-F04F-4775-B34A-45D51ADA0A76}" destId="{A3838486-9B44-4039-B935-F8FD3A72CF65}" srcOrd="1" destOrd="0" presId="urn:microsoft.com/office/officeart/2005/8/layout/orgChart1"/>
    <dgm:cxn modelId="{83C7C941-F49D-488F-8268-FBD0769B9FED}" type="presParOf" srcId="{A3838486-9B44-4039-B935-F8FD3A72CF65}" destId="{79B7A8FA-BE9F-4FC5-8918-877A6009B4F6}" srcOrd="0" destOrd="0" presId="urn:microsoft.com/office/officeart/2005/8/layout/orgChart1"/>
    <dgm:cxn modelId="{2171870E-83C1-4E22-93D5-765718A4E7D2}" type="presParOf" srcId="{A3838486-9B44-4039-B935-F8FD3A72CF65}" destId="{59C9A815-ADDA-4ECC-A8CE-A5DBC34FD65C}" srcOrd="1" destOrd="0" presId="urn:microsoft.com/office/officeart/2005/8/layout/orgChart1"/>
    <dgm:cxn modelId="{1993914C-B380-45A6-B16E-17A5001CF1BF}" type="presParOf" srcId="{59C9A815-ADDA-4ECC-A8CE-A5DBC34FD65C}" destId="{5098535A-A698-4639-89C9-8EFEDB217040}" srcOrd="0" destOrd="0" presId="urn:microsoft.com/office/officeart/2005/8/layout/orgChart1"/>
    <dgm:cxn modelId="{465B8D79-E530-4C40-B088-93DE10BA6C68}" type="presParOf" srcId="{5098535A-A698-4639-89C9-8EFEDB217040}" destId="{5F5F91A1-79EC-4577-9195-2EEB33324D7C}" srcOrd="0" destOrd="0" presId="urn:microsoft.com/office/officeart/2005/8/layout/orgChart1"/>
    <dgm:cxn modelId="{605F7416-0984-4430-A88C-FCE5FE29DC30}" type="presParOf" srcId="{5098535A-A698-4639-89C9-8EFEDB217040}" destId="{4C8FF956-FD0A-44EE-A5CA-E81B85D73450}" srcOrd="1" destOrd="0" presId="urn:microsoft.com/office/officeart/2005/8/layout/orgChart1"/>
    <dgm:cxn modelId="{335FA4EA-D2BA-4BFD-AFCC-A2C73B296174}" type="presParOf" srcId="{59C9A815-ADDA-4ECC-A8CE-A5DBC34FD65C}" destId="{BF007DCE-1EF0-4874-A2B5-0255F568FCB7}" srcOrd="1" destOrd="0" presId="urn:microsoft.com/office/officeart/2005/8/layout/orgChart1"/>
    <dgm:cxn modelId="{6EB3C464-BB9A-41A1-8D36-40E02DDBB568}" type="presParOf" srcId="{59C9A815-ADDA-4ECC-A8CE-A5DBC34FD65C}" destId="{16475B65-D230-4A87-98CA-AFB3A7CE49BC}" srcOrd="2" destOrd="0" presId="urn:microsoft.com/office/officeart/2005/8/layout/orgChart1"/>
    <dgm:cxn modelId="{6F43B63A-4F72-4EE1-96B9-8DE64B89242C}" type="presParOf" srcId="{97FBF75E-F04F-4775-B34A-45D51ADA0A76}" destId="{C59BFD8A-AB60-4C8D-ACC5-D10127FE5615}" srcOrd="2" destOrd="0" presId="urn:microsoft.com/office/officeart/2005/8/layout/orgChart1"/>
    <dgm:cxn modelId="{0DBADBA4-5F73-4159-8C96-650A9EA3C9F0}" type="presParOf" srcId="{CB42ED4B-96C7-4E7D-B0A4-6EB270B84349}" destId="{BDC0AFBB-44B1-4513-82C1-3A304AE045E6}" srcOrd="2" destOrd="0" presId="urn:microsoft.com/office/officeart/2005/8/layout/orgChart1"/>
    <dgm:cxn modelId="{54DE49DC-3178-4DFC-A97A-A3D6E03A0E2E}" type="presParOf" srcId="{CB42ED4B-96C7-4E7D-B0A4-6EB270B84349}" destId="{8ECC1843-ACC9-4CE2-A2CD-D00BAB56117C}" srcOrd="3" destOrd="0" presId="urn:microsoft.com/office/officeart/2005/8/layout/orgChart1"/>
    <dgm:cxn modelId="{07DE9D50-C49A-40BA-A755-3CFC6EC47879}" type="presParOf" srcId="{8ECC1843-ACC9-4CE2-A2CD-D00BAB56117C}" destId="{B66A36C7-8068-498A-B2F9-A575FDF8FEE1}" srcOrd="0" destOrd="0" presId="urn:microsoft.com/office/officeart/2005/8/layout/orgChart1"/>
    <dgm:cxn modelId="{25E188C9-4014-44F2-9E02-1B9EA5764592}" type="presParOf" srcId="{B66A36C7-8068-498A-B2F9-A575FDF8FEE1}" destId="{5BAB7135-C92F-497B-9318-5936504279DC}" srcOrd="0" destOrd="0" presId="urn:microsoft.com/office/officeart/2005/8/layout/orgChart1"/>
    <dgm:cxn modelId="{7A5A0AFF-A424-476F-9D4D-99F636D41D52}" type="presParOf" srcId="{B66A36C7-8068-498A-B2F9-A575FDF8FEE1}" destId="{ABD9FFFA-A973-456B-91A7-B6F68F02F134}" srcOrd="1" destOrd="0" presId="urn:microsoft.com/office/officeart/2005/8/layout/orgChart1"/>
    <dgm:cxn modelId="{DC99AD91-9B12-421C-AAC7-EBF604B739B3}" type="presParOf" srcId="{8ECC1843-ACC9-4CE2-A2CD-D00BAB56117C}" destId="{C12E798D-5A84-43D0-9800-DCAF1969187A}" srcOrd="1" destOrd="0" presId="urn:microsoft.com/office/officeart/2005/8/layout/orgChart1"/>
    <dgm:cxn modelId="{940EB6E0-F3C8-4F00-8ED0-09663DE65F6B}" type="presParOf" srcId="{8ECC1843-ACC9-4CE2-A2CD-D00BAB56117C}" destId="{76E62D34-C9C2-491C-813A-D13913DAAD48}" srcOrd="2" destOrd="0" presId="urn:microsoft.com/office/officeart/2005/8/layout/orgChart1"/>
    <dgm:cxn modelId="{C409D8E6-CBEC-412E-980C-EFEEC54B9F72}" type="presParOf" srcId="{76E62D34-C9C2-491C-813A-D13913DAAD48}" destId="{E8605352-1C47-4E5F-BC48-0D6CB42D4DD6}" srcOrd="0" destOrd="0" presId="urn:microsoft.com/office/officeart/2005/8/layout/orgChart1"/>
    <dgm:cxn modelId="{4E11F30E-E4FE-417E-95B8-902FCB2F5A86}" type="presParOf" srcId="{76E62D34-C9C2-491C-813A-D13913DAAD48}" destId="{544A08BC-6AE5-4E71-9E83-9459CE7336BA}" srcOrd="1" destOrd="0" presId="urn:microsoft.com/office/officeart/2005/8/layout/orgChart1"/>
    <dgm:cxn modelId="{8F0F6A8F-441B-4FB7-A5A4-2CF032577CCF}" type="presParOf" srcId="{544A08BC-6AE5-4E71-9E83-9459CE7336BA}" destId="{C3932CDC-9952-4EA0-BE15-A8D6653641CB}" srcOrd="0" destOrd="0" presId="urn:microsoft.com/office/officeart/2005/8/layout/orgChart1"/>
    <dgm:cxn modelId="{392B85C1-78C0-47FC-8EE4-2ADE5519CE2B}" type="presParOf" srcId="{C3932CDC-9952-4EA0-BE15-A8D6653641CB}" destId="{B04677CC-D5B6-4F2A-A35E-C3DE951F8BD7}" srcOrd="0" destOrd="0" presId="urn:microsoft.com/office/officeart/2005/8/layout/orgChart1"/>
    <dgm:cxn modelId="{3B27CFD7-9855-4577-8A8C-ACCA47A0165A}" type="presParOf" srcId="{C3932CDC-9952-4EA0-BE15-A8D6653641CB}" destId="{A681C4D6-78F9-4A36-BFF2-6E987EA7D446}" srcOrd="1" destOrd="0" presId="urn:microsoft.com/office/officeart/2005/8/layout/orgChart1"/>
    <dgm:cxn modelId="{407326CF-E69A-444D-B0AC-FD3DFBAB6F5B}" type="presParOf" srcId="{544A08BC-6AE5-4E71-9E83-9459CE7336BA}" destId="{46658924-7432-4488-9291-1F1049F45537}" srcOrd="1" destOrd="0" presId="urn:microsoft.com/office/officeart/2005/8/layout/orgChart1"/>
    <dgm:cxn modelId="{CA5839A0-91CD-4DB2-ACAC-29563D6FE853}" type="presParOf" srcId="{46658924-7432-4488-9291-1F1049F45537}" destId="{51D96584-1ABA-4385-A08F-CAA91FFD418E}" srcOrd="0" destOrd="0" presId="urn:microsoft.com/office/officeart/2005/8/layout/orgChart1"/>
    <dgm:cxn modelId="{1749A05C-19E0-485D-9E64-134705682C3A}" type="presParOf" srcId="{46658924-7432-4488-9291-1F1049F45537}" destId="{9FCD331E-D14D-4DEA-93A9-DAB0C95C303A}" srcOrd="1" destOrd="0" presId="urn:microsoft.com/office/officeart/2005/8/layout/orgChart1"/>
    <dgm:cxn modelId="{BBAF2476-22B1-439A-9527-E320E522D4FD}" type="presParOf" srcId="{9FCD331E-D14D-4DEA-93A9-DAB0C95C303A}" destId="{DAAB215F-B175-4D94-8754-230FE71ED206}" srcOrd="0" destOrd="0" presId="urn:microsoft.com/office/officeart/2005/8/layout/orgChart1"/>
    <dgm:cxn modelId="{65C010DF-3438-474E-8E82-11906B238110}" type="presParOf" srcId="{DAAB215F-B175-4D94-8754-230FE71ED206}" destId="{3E71A979-4CC5-4018-B33A-E5A6DB7D7429}" srcOrd="0" destOrd="0" presId="urn:microsoft.com/office/officeart/2005/8/layout/orgChart1"/>
    <dgm:cxn modelId="{A8AA269F-D5A0-4F3F-928A-3DB85B19F703}" type="presParOf" srcId="{DAAB215F-B175-4D94-8754-230FE71ED206}" destId="{9B1073D6-D80A-490A-B661-7C0B7A224A46}" srcOrd="1" destOrd="0" presId="urn:microsoft.com/office/officeart/2005/8/layout/orgChart1"/>
    <dgm:cxn modelId="{8FEDFAD2-722A-43F0-B827-4D793CF35E34}" type="presParOf" srcId="{9FCD331E-D14D-4DEA-93A9-DAB0C95C303A}" destId="{8CAE3F9E-C3A6-4D37-ADE1-32E43A954212}" srcOrd="1" destOrd="0" presId="urn:microsoft.com/office/officeart/2005/8/layout/orgChart1"/>
    <dgm:cxn modelId="{B6F58FD7-9537-459E-AE20-CFC0ECBCD8EF}" type="presParOf" srcId="{9FCD331E-D14D-4DEA-93A9-DAB0C95C303A}" destId="{6964C318-E0D2-4477-9A40-87F8CE54145C}" srcOrd="2" destOrd="0" presId="urn:microsoft.com/office/officeart/2005/8/layout/orgChart1"/>
    <dgm:cxn modelId="{A01C8B5B-673E-46EC-9BCB-4AB61692F627}" type="presParOf" srcId="{6964C318-E0D2-4477-9A40-87F8CE54145C}" destId="{F8A4BB4C-6760-4081-BD7B-F69B4FE7C3EC}" srcOrd="0" destOrd="0" presId="urn:microsoft.com/office/officeart/2005/8/layout/orgChart1"/>
    <dgm:cxn modelId="{A0BB1C6B-F086-43A9-AD14-6FD56D3183F2}" type="presParOf" srcId="{6964C318-E0D2-4477-9A40-87F8CE54145C}" destId="{88DE2254-A199-44AD-B239-F53F5B7328B0}" srcOrd="1" destOrd="0" presId="urn:microsoft.com/office/officeart/2005/8/layout/orgChart1"/>
    <dgm:cxn modelId="{E8E6518A-37BD-4209-9FE5-20CBD8F5ED2C}" type="presParOf" srcId="{88DE2254-A199-44AD-B239-F53F5B7328B0}" destId="{E4DEB5F6-ACED-4EFC-B826-6E8E1D34868A}" srcOrd="0" destOrd="0" presId="urn:microsoft.com/office/officeart/2005/8/layout/orgChart1"/>
    <dgm:cxn modelId="{7FAAF1AE-0617-4B22-A275-16EBFA864DAB}" type="presParOf" srcId="{E4DEB5F6-ACED-4EFC-B826-6E8E1D34868A}" destId="{56052AA9-720B-45CB-A117-7261D5FE9D92}" srcOrd="0" destOrd="0" presId="urn:microsoft.com/office/officeart/2005/8/layout/orgChart1"/>
    <dgm:cxn modelId="{BA9AEFC6-B865-4EAB-A0C0-357976492A45}" type="presParOf" srcId="{E4DEB5F6-ACED-4EFC-B826-6E8E1D34868A}" destId="{A88F6027-A1C8-432F-A799-53706F5FB50E}" srcOrd="1" destOrd="0" presId="urn:microsoft.com/office/officeart/2005/8/layout/orgChart1"/>
    <dgm:cxn modelId="{BD456EA1-1538-40BA-8DC1-7723C6DAFE5E}" type="presParOf" srcId="{88DE2254-A199-44AD-B239-F53F5B7328B0}" destId="{0B68D309-51E5-4576-8F3E-246A26BECE1E}" srcOrd="1" destOrd="0" presId="urn:microsoft.com/office/officeart/2005/8/layout/orgChart1"/>
    <dgm:cxn modelId="{B634B602-7B7D-4BB6-8EA1-B47658323A94}" type="presParOf" srcId="{0B68D309-51E5-4576-8F3E-246A26BECE1E}" destId="{5F4FC77C-B567-4463-8327-4312D8F0856F}" srcOrd="0" destOrd="0" presId="urn:microsoft.com/office/officeart/2005/8/layout/orgChart1"/>
    <dgm:cxn modelId="{C09E0243-D232-49DF-8FDA-6873ABC7CE0D}" type="presParOf" srcId="{0B68D309-51E5-4576-8F3E-246A26BECE1E}" destId="{42C0C60D-850D-4302-A41D-A61FF1532925}" srcOrd="1" destOrd="0" presId="urn:microsoft.com/office/officeart/2005/8/layout/orgChart1"/>
    <dgm:cxn modelId="{29274ECA-6BC1-49E2-A555-0F00C733E470}" type="presParOf" srcId="{42C0C60D-850D-4302-A41D-A61FF1532925}" destId="{E5D15A5C-A9AC-4F5F-9552-5A069EA281F0}" srcOrd="0" destOrd="0" presId="urn:microsoft.com/office/officeart/2005/8/layout/orgChart1"/>
    <dgm:cxn modelId="{AA446628-FA71-43C3-8F3B-74697F4FC372}" type="presParOf" srcId="{E5D15A5C-A9AC-4F5F-9552-5A069EA281F0}" destId="{DE64CC14-4B9B-47C7-BED8-9FA5B423EFC9}" srcOrd="0" destOrd="0" presId="urn:microsoft.com/office/officeart/2005/8/layout/orgChart1"/>
    <dgm:cxn modelId="{6A294E87-A867-40EA-BF9B-9AE87A36416D}" type="presParOf" srcId="{E5D15A5C-A9AC-4F5F-9552-5A069EA281F0}" destId="{87E1D75F-3325-4CEC-9176-6CA1AE6FB8DD}" srcOrd="1" destOrd="0" presId="urn:microsoft.com/office/officeart/2005/8/layout/orgChart1"/>
    <dgm:cxn modelId="{77D61790-B60E-4BB1-8FDF-1D3E48514FF8}" type="presParOf" srcId="{42C0C60D-850D-4302-A41D-A61FF1532925}" destId="{381BC5CE-B6E1-4F10-BE0E-10822BFBE257}" srcOrd="1" destOrd="0" presId="urn:microsoft.com/office/officeart/2005/8/layout/orgChart1"/>
    <dgm:cxn modelId="{BDEA88D6-8601-4942-AD77-21871949F33B}" type="presParOf" srcId="{42C0C60D-850D-4302-A41D-A61FF1532925}" destId="{9B7A150C-3173-495D-AA15-BE102A5AE8FF}" srcOrd="2" destOrd="0" presId="urn:microsoft.com/office/officeart/2005/8/layout/orgChart1"/>
    <dgm:cxn modelId="{521F5966-4B6C-455B-8DA3-FC5F0F8A9728}" type="presParOf" srcId="{9B7A150C-3173-495D-AA15-BE102A5AE8FF}" destId="{9BE5FC70-48FA-42D1-A4AD-85B8172B5093}" srcOrd="0" destOrd="0" presId="urn:microsoft.com/office/officeart/2005/8/layout/orgChart1"/>
    <dgm:cxn modelId="{86D23425-A179-4E42-BEF4-7B2223C15F8E}" type="presParOf" srcId="{9B7A150C-3173-495D-AA15-BE102A5AE8FF}" destId="{A45E43E3-8573-4A14-B336-5612364EFD63}" srcOrd="1" destOrd="0" presId="urn:microsoft.com/office/officeart/2005/8/layout/orgChart1"/>
    <dgm:cxn modelId="{79ACD452-A601-47CA-B601-F55E2001E664}" type="presParOf" srcId="{A45E43E3-8573-4A14-B336-5612364EFD63}" destId="{D17C109F-5FE6-4372-91FB-B37EAF3C0A2F}" srcOrd="0" destOrd="0" presId="urn:microsoft.com/office/officeart/2005/8/layout/orgChart1"/>
    <dgm:cxn modelId="{04F44CB6-0C07-404A-8076-96E90C06DD51}" type="presParOf" srcId="{D17C109F-5FE6-4372-91FB-B37EAF3C0A2F}" destId="{B1E44660-06A1-445B-9045-A6B55886E16A}" srcOrd="0" destOrd="0" presId="urn:microsoft.com/office/officeart/2005/8/layout/orgChart1"/>
    <dgm:cxn modelId="{BEE79FFF-2908-4D8B-92D4-98D15B17242E}" type="presParOf" srcId="{D17C109F-5FE6-4372-91FB-B37EAF3C0A2F}" destId="{B7223DF5-1AAC-4DE1-B0D8-C02E68437FCD}" srcOrd="1" destOrd="0" presId="urn:microsoft.com/office/officeart/2005/8/layout/orgChart1"/>
    <dgm:cxn modelId="{40F29F53-F5CD-4344-B4D7-C7D4B353085B}" type="presParOf" srcId="{A45E43E3-8573-4A14-B336-5612364EFD63}" destId="{8DE679F7-ED37-45E4-B156-0DC3AF0B97FF}" srcOrd="1" destOrd="0" presId="urn:microsoft.com/office/officeart/2005/8/layout/orgChart1"/>
    <dgm:cxn modelId="{CA91B3C3-135C-4CAF-9682-5B793DCCFA76}" type="presParOf" srcId="{A45E43E3-8573-4A14-B336-5612364EFD63}" destId="{70851298-89A3-40E4-8EE6-D913A2E89EA5}" srcOrd="2" destOrd="0" presId="urn:microsoft.com/office/officeart/2005/8/layout/orgChart1"/>
    <dgm:cxn modelId="{D826FAF6-A596-460F-B0FE-BF73BB4534B4}" type="presParOf" srcId="{0B68D309-51E5-4576-8F3E-246A26BECE1E}" destId="{CD17D22D-39C7-422B-9E85-0E38FDDD6789}" srcOrd="2" destOrd="0" presId="urn:microsoft.com/office/officeart/2005/8/layout/orgChart1"/>
    <dgm:cxn modelId="{6321674F-416A-4285-8475-18DCFF6D393A}" type="presParOf" srcId="{0B68D309-51E5-4576-8F3E-246A26BECE1E}" destId="{256AD7B3-76AE-40A6-B5C2-DA5EC6309DEB}" srcOrd="3" destOrd="0" presId="urn:microsoft.com/office/officeart/2005/8/layout/orgChart1"/>
    <dgm:cxn modelId="{684746B4-3F4D-48AB-B477-170C5B860BBC}" type="presParOf" srcId="{256AD7B3-76AE-40A6-B5C2-DA5EC6309DEB}" destId="{8C853CDB-DECC-46A9-B915-95BB094F46AB}" srcOrd="0" destOrd="0" presId="urn:microsoft.com/office/officeart/2005/8/layout/orgChart1"/>
    <dgm:cxn modelId="{9D12641E-83A7-4CDA-964D-DB533ED0F3A1}" type="presParOf" srcId="{8C853CDB-DECC-46A9-B915-95BB094F46AB}" destId="{536EA295-116F-40BA-8EEE-19FC7C5A2694}" srcOrd="0" destOrd="0" presId="urn:microsoft.com/office/officeart/2005/8/layout/orgChart1"/>
    <dgm:cxn modelId="{85CB5936-1B9D-4356-A144-583CC1615346}" type="presParOf" srcId="{8C853CDB-DECC-46A9-B915-95BB094F46AB}" destId="{516B32B9-FB92-41E3-A6C0-57EE8CCE374E}" srcOrd="1" destOrd="0" presId="urn:microsoft.com/office/officeart/2005/8/layout/orgChart1"/>
    <dgm:cxn modelId="{A379CC05-EBF8-4113-984A-738774A88201}" type="presParOf" srcId="{256AD7B3-76AE-40A6-B5C2-DA5EC6309DEB}" destId="{56555829-B5D9-4D90-9C96-9C5DFD15A5F6}" srcOrd="1" destOrd="0" presId="urn:microsoft.com/office/officeart/2005/8/layout/orgChart1"/>
    <dgm:cxn modelId="{FAD6E98F-8531-45B8-8D08-952E43E80D12}" type="presParOf" srcId="{256AD7B3-76AE-40A6-B5C2-DA5EC6309DEB}" destId="{05FDA137-77E8-4D46-AD2D-79A1ABB4A14C}" srcOrd="2" destOrd="0" presId="urn:microsoft.com/office/officeart/2005/8/layout/orgChart1"/>
    <dgm:cxn modelId="{9C2BBCC1-AA92-42C1-B672-0185E5185BD0}" type="presParOf" srcId="{05FDA137-77E8-4D46-AD2D-79A1ABB4A14C}" destId="{AAE7583F-F9A2-46FB-95D4-D985796D29C2}" srcOrd="0" destOrd="0" presId="urn:microsoft.com/office/officeart/2005/8/layout/orgChart1"/>
    <dgm:cxn modelId="{F2256821-BC53-49EC-954D-5F383499650C}" type="presParOf" srcId="{05FDA137-77E8-4D46-AD2D-79A1ABB4A14C}" destId="{EADB5915-23C6-4C2A-807E-833254A9ACCB}" srcOrd="1" destOrd="0" presId="urn:microsoft.com/office/officeart/2005/8/layout/orgChart1"/>
    <dgm:cxn modelId="{82978AD2-51F6-4388-AFB6-1DBD7E94FC37}" type="presParOf" srcId="{EADB5915-23C6-4C2A-807E-833254A9ACCB}" destId="{628F4285-1322-421E-8CC0-D41536A6F4D8}" srcOrd="0" destOrd="0" presId="urn:microsoft.com/office/officeart/2005/8/layout/orgChart1"/>
    <dgm:cxn modelId="{17DFEA15-9B18-4CFF-8E39-6C3F26205D97}" type="presParOf" srcId="{628F4285-1322-421E-8CC0-D41536A6F4D8}" destId="{08FAF246-DFA7-45A0-9C3A-5FEFB2A53294}" srcOrd="0" destOrd="0" presId="urn:microsoft.com/office/officeart/2005/8/layout/orgChart1"/>
    <dgm:cxn modelId="{73E5331C-1B70-4CEE-9247-6906636778B7}" type="presParOf" srcId="{628F4285-1322-421E-8CC0-D41536A6F4D8}" destId="{2FFA4A89-79B2-49D4-82CD-ED722ACFECA2}" srcOrd="1" destOrd="0" presId="urn:microsoft.com/office/officeart/2005/8/layout/orgChart1"/>
    <dgm:cxn modelId="{FAC51241-11F5-4ACF-9E57-89DA733121EF}" type="presParOf" srcId="{EADB5915-23C6-4C2A-807E-833254A9ACCB}" destId="{EA3C1A8D-2E9C-4EE8-9D0C-1DF85C74FA6B}" srcOrd="1" destOrd="0" presId="urn:microsoft.com/office/officeart/2005/8/layout/orgChart1"/>
    <dgm:cxn modelId="{7207FE44-E4B7-4DC0-A746-5EDDCACAEEE0}" type="presParOf" srcId="{EADB5915-23C6-4C2A-807E-833254A9ACCB}" destId="{C2A9A57C-9BDE-4691-A288-5892DC78662F}" srcOrd="2" destOrd="0" presId="urn:microsoft.com/office/officeart/2005/8/layout/orgChart1"/>
    <dgm:cxn modelId="{79012375-AA6E-4525-9F7B-DA572B578FE7}" type="presParOf" srcId="{88DE2254-A199-44AD-B239-F53F5B7328B0}" destId="{46D778CA-4DDE-4E6E-B1A5-C9C34B41B184}" srcOrd="2" destOrd="0" presId="urn:microsoft.com/office/officeart/2005/8/layout/orgChart1"/>
    <dgm:cxn modelId="{AD8A316F-C050-4528-9B5D-D31E30FE22DD}" type="presParOf" srcId="{46658924-7432-4488-9291-1F1049F45537}" destId="{AC4F588A-9F74-4A27-8394-D9AA21977BE1}" srcOrd="2" destOrd="0" presId="urn:microsoft.com/office/officeart/2005/8/layout/orgChart1"/>
    <dgm:cxn modelId="{C375C312-53E1-4D88-97CE-2B178A2CB48D}" type="presParOf" srcId="{46658924-7432-4488-9291-1F1049F45537}" destId="{01C826F2-02BF-4E2F-AF1B-EEF630DC98B0}" srcOrd="3" destOrd="0" presId="urn:microsoft.com/office/officeart/2005/8/layout/orgChart1"/>
    <dgm:cxn modelId="{8B8A2D2C-64F2-4A63-82E8-69B5770175C5}" type="presParOf" srcId="{01C826F2-02BF-4E2F-AF1B-EEF630DC98B0}" destId="{E84E0862-E656-4E04-ACC9-86F6FAB8734F}" srcOrd="0" destOrd="0" presId="urn:microsoft.com/office/officeart/2005/8/layout/orgChart1"/>
    <dgm:cxn modelId="{ED452826-492F-4332-B432-4936696AD758}" type="presParOf" srcId="{E84E0862-E656-4E04-ACC9-86F6FAB8734F}" destId="{09E1D54E-7387-4032-8321-C30D15425147}" srcOrd="0" destOrd="0" presId="urn:microsoft.com/office/officeart/2005/8/layout/orgChart1"/>
    <dgm:cxn modelId="{61F22D03-B68B-42CA-9AEF-532AD2710C86}" type="presParOf" srcId="{E84E0862-E656-4E04-ACC9-86F6FAB8734F}" destId="{45267A69-91FB-45CC-BA1E-F9D55F3F1CCE}" srcOrd="1" destOrd="0" presId="urn:microsoft.com/office/officeart/2005/8/layout/orgChart1"/>
    <dgm:cxn modelId="{C68DABC1-35EC-49EE-AA00-E3D8F2DDFFC9}" type="presParOf" srcId="{01C826F2-02BF-4E2F-AF1B-EEF630DC98B0}" destId="{7091B8AD-2837-42A0-865C-2AE82DB57600}" srcOrd="1" destOrd="0" presId="urn:microsoft.com/office/officeart/2005/8/layout/orgChart1"/>
    <dgm:cxn modelId="{67F924A6-A99C-47E8-B533-85119F227264}" type="presParOf" srcId="{01C826F2-02BF-4E2F-AF1B-EEF630DC98B0}" destId="{CE98C13E-27FB-45D7-A622-1A44898CAF14}" srcOrd="2" destOrd="0" presId="urn:microsoft.com/office/officeart/2005/8/layout/orgChart1"/>
    <dgm:cxn modelId="{ED52731A-95B0-4987-BB6A-200BB16FDE0B}" type="presParOf" srcId="{CE98C13E-27FB-45D7-A622-1A44898CAF14}" destId="{23AD960D-39BA-426B-A884-F28AEDCA03C3}" srcOrd="0" destOrd="0" presId="urn:microsoft.com/office/officeart/2005/8/layout/orgChart1"/>
    <dgm:cxn modelId="{71928A7D-E8C2-49EA-AB80-ED16CFF7203F}" type="presParOf" srcId="{CE98C13E-27FB-45D7-A622-1A44898CAF14}" destId="{A9ABA1E4-4020-4992-9DDB-D5FBEF9FEC9B}" srcOrd="1" destOrd="0" presId="urn:microsoft.com/office/officeart/2005/8/layout/orgChart1"/>
    <dgm:cxn modelId="{D8F94C98-21D8-4518-ACA8-CEFE571E47C1}" type="presParOf" srcId="{A9ABA1E4-4020-4992-9DDB-D5FBEF9FEC9B}" destId="{AB10A16B-8700-4D0C-BE8C-7AC293AF1E8F}" srcOrd="0" destOrd="0" presId="urn:microsoft.com/office/officeart/2005/8/layout/orgChart1"/>
    <dgm:cxn modelId="{751E0503-E71C-4F8C-B018-2080F04F2D86}" type="presParOf" srcId="{AB10A16B-8700-4D0C-BE8C-7AC293AF1E8F}" destId="{8264A80D-A5A4-4C1F-A28E-DFEF77E3F6A6}" srcOrd="0" destOrd="0" presId="urn:microsoft.com/office/officeart/2005/8/layout/orgChart1"/>
    <dgm:cxn modelId="{66768B9C-457A-49DF-9259-520A28D02AA1}" type="presParOf" srcId="{AB10A16B-8700-4D0C-BE8C-7AC293AF1E8F}" destId="{6B4BD56F-EADC-4CF9-B065-10852C418064}" srcOrd="1" destOrd="0" presId="urn:microsoft.com/office/officeart/2005/8/layout/orgChart1"/>
    <dgm:cxn modelId="{622885D6-BAD3-4301-8122-9B3CB5B0D506}" type="presParOf" srcId="{A9ABA1E4-4020-4992-9DDB-D5FBEF9FEC9B}" destId="{803933C4-0F17-496C-BF1D-E2F8A532A54A}" srcOrd="1" destOrd="0" presId="urn:microsoft.com/office/officeart/2005/8/layout/orgChart1"/>
    <dgm:cxn modelId="{4ADEC094-DCFB-44B8-A635-3D6082FB411F}" type="presParOf" srcId="{A9ABA1E4-4020-4992-9DDB-D5FBEF9FEC9B}" destId="{2B76A077-0282-4850-9316-6B89E667370D}" srcOrd="2" destOrd="0" presId="urn:microsoft.com/office/officeart/2005/8/layout/orgChart1"/>
    <dgm:cxn modelId="{6D73912B-D202-4D9A-966A-3E979019EA1F}" type="presParOf" srcId="{544A08BC-6AE5-4E71-9E83-9459CE7336BA}" destId="{640DEFAB-1465-4FA8-99FE-BC212ABDBD64}" srcOrd="2" destOrd="0" presId="urn:microsoft.com/office/officeart/2005/8/layout/orgChart1"/>
    <dgm:cxn modelId="{61FD223A-14C3-4305-8D04-3A25B9B7F314}" type="presParOf" srcId="{BCB641B4-552A-4276-B1AB-6E8DB666F26C}" destId="{6006FB33-9ECB-4892-85CE-617C29F2B3B9}" srcOrd="2" destOrd="0" presId="urn:microsoft.com/office/officeart/2005/8/layout/orgChart1"/>
    <dgm:cxn modelId="{351BE768-1133-4611-88AF-559618BAF437}"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1101612D-DFB3-44D5-AA7C-4A42C93C72C8}" type="presOf" srcId="{385151DC-440E-4BFB-BA83-26EBB45A0397}" destId="{FD795AB0-1574-428E-9017-A8CCCD88B50A}" srcOrd="1" destOrd="0" presId="urn:microsoft.com/office/officeart/2005/8/layout/orgChart1"/>
    <dgm:cxn modelId="{1AC4D655-FEFF-45DA-AEC0-39976CD0B2D3}" type="presOf" srcId="{1483A904-F316-401F-AC7B-6B4EB7C45F23}" destId="{9B1073D6-D80A-490A-B661-7C0B7A224A46}" srcOrd="1" destOrd="0" presId="urn:microsoft.com/office/officeart/2005/8/layout/orgChart1"/>
    <dgm:cxn modelId="{C8CFCF48-52E6-460B-BB56-855F2CF58D2B}" type="presOf" srcId="{4F491702-2266-4963-97AF-FBA8B2BBC8DC}" destId="{B051A047-5E59-4A84-BE05-8F8BF01527E2}" srcOrd="0" destOrd="0" presId="urn:microsoft.com/office/officeart/2005/8/layout/orgChart1"/>
    <dgm:cxn modelId="{60E0A050-6002-4E7E-83B9-C8F0B018B6A4}" type="presOf" srcId="{19FF8639-96ED-4588-B5CD-D3FB664AF77C}" destId="{A681C4D6-78F9-4A36-BFF2-6E987EA7D446}" srcOrd="1" destOrd="0" presId="urn:microsoft.com/office/officeart/2005/8/layout/orgChart1"/>
    <dgm:cxn modelId="{9BFC19FA-52C2-49E1-9847-488567FD44BD}" type="presOf" srcId="{385151DC-440E-4BFB-BA83-26EBB45A0397}" destId="{5F033160-AA55-4071-BC3A-D471E8993337}" srcOrd="0" destOrd="0" presId="urn:microsoft.com/office/officeart/2005/8/layout/orgChart1"/>
    <dgm:cxn modelId="{9D8D20BB-6DCE-427B-9673-332007E4C79E}" type="presOf" srcId="{417CD040-95E3-4BF5-8D14-C89AD7349807}" destId="{4E10570B-3FB9-43CE-A22D-831EED42E664}" srcOrd="1"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4F005A01-AFCA-4BB7-A73E-0820599EF720}" type="presOf" srcId="{613DE75A-E291-4C17-8A27-B24C7BDCAE6E}" destId="{53CF0029-FB0B-4716-ACE9-C517ACB502F5}" srcOrd="1" destOrd="0" presId="urn:microsoft.com/office/officeart/2005/8/layout/orgChart1"/>
    <dgm:cxn modelId="{F27A753F-2B80-4B2F-84B0-81063BD80E62}" type="presOf" srcId="{423D7770-0D53-4BC9-8C7C-893FBA15E7CD}" destId="{6FA05C08-60AE-429D-BDE2-EB2170C6E8DD}"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8F271730-D3B7-4FE8-8513-25139B2549B0}" type="presOf" srcId="{AE04D47B-DF03-4958-9E88-105E293892F6}" destId="{7F1134DD-11C0-4FA6-A456-8D1C9D09FB51}" srcOrd="0" destOrd="0" presId="urn:microsoft.com/office/officeart/2005/8/layout/orgChart1"/>
    <dgm:cxn modelId="{3149A31C-EF93-4B7B-9B05-ECC0944BECA2}" type="presOf" srcId="{A02D1B76-CCAE-4F86-AD9F-083939AFA974}" destId="{AAE7583F-F9A2-46FB-95D4-D985796D29C2}" srcOrd="0" destOrd="0" presId="urn:microsoft.com/office/officeart/2005/8/layout/orgChart1"/>
    <dgm:cxn modelId="{D116375F-1AF0-40B4-947D-A255A2E68E00}" type="presOf" srcId="{0AB58D1A-C81C-4696-8280-F711A6AB8682}" destId="{23AD960D-39BA-426B-A884-F28AEDCA03C3}" srcOrd="0" destOrd="0" presId="urn:microsoft.com/office/officeart/2005/8/layout/orgChart1"/>
    <dgm:cxn modelId="{CA4FD639-B69A-44BF-8BDD-EA1BECECC10A}" type="presOf" srcId="{E4879FA0-5316-4419-B4BE-EB02DB5BBE28}" destId="{6B4BD56F-EADC-4CF9-B065-10852C418064}" srcOrd="1" destOrd="0" presId="urn:microsoft.com/office/officeart/2005/8/layout/orgChart1"/>
    <dgm:cxn modelId="{5142A947-303A-4736-B895-4DFE0B4425BF}" type="presOf" srcId="{47B85CD2-AF33-4775-9127-FD67E8DA74D7}" destId="{79B7A8FA-BE9F-4FC5-8918-877A6009B4F6}" srcOrd="0" destOrd="0" presId="urn:microsoft.com/office/officeart/2005/8/layout/orgChart1"/>
    <dgm:cxn modelId="{A9B02EB4-056B-4B1D-8049-7C492629CD88}" type="presOf" srcId="{654BB445-2BDD-40CD-AE93-B4C13CF8DF91}" destId="{608F2138-6852-4943-A920-D6B0D79B8C1D}" srcOrd="0" destOrd="0" presId="urn:microsoft.com/office/officeart/2005/8/layout/orgChart1"/>
    <dgm:cxn modelId="{7A69B921-3845-4EFD-BF47-E301D135E461}" type="presOf" srcId="{C73C5E8A-DC80-41B8-B490-D5D6B043D669}" destId="{56052AA9-720B-45CB-A117-7261D5FE9D92}" srcOrd="0" destOrd="0" presId="urn:microsoft.com/office/officeart/2005/8/layout/orgChart1"/>
    <dgm:cxn modelId="{18AFEF7D-375B-4D75-9593-4DFF89021360}" type="presOf" srcId="{4D0323E3-EB4D-415D-90CA-A19DAF286BC8}" destId="{5F4FC77C-B567-4463-8327-4312D8F0856F}" srcOrd="0" destOrd="0" presId="urn:microsoft.com/office/officeart/2005/8/layout/orgChart1"/>
    <dgm:cxn modelId="{8172BD2D-2D73-4C46-8C68-2309EB56654B}" type="presOf" srcId="{B9A51A29-24D3-4C28-9148-CC5E5138A4CE}" destId="{2FFA4A89-79B2-49D4-82CD-ED722ACFECA2}" srcOrd="1" destOrd="0" presId="urn:microsoft.com/office/officeart/2005/8/layout/orgChart1"/>
    <dgm:cxn modelId="{3E01FAEC-CB59-4762-AB58-79633966F12C}" type="presOf" srcId="{C73C5E8A-DC80-41B8-B490-D5D6B043D669}" destId="{A88F6027-A1C8-432F-A799-53706F5FB50E}" srcOrd="1"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1148407C-C4FC-49D1-A614-642175467B3C}" type="presOf" srcId="{EE6D95D4-31AB-483A-BB17-29EB939E6D2E}" destId="{E8605352-1C47-4E5F-BC48-0D6CB42D4DD6}" srcOrd="0" destOrd="0" presId="urn:microsoft.com/office/officeart/2005/8/layout/orgChart1"/>
    <dgm:cxn modelId="{8DF2CFEF-F580-475B-B309-A32A62699C4B}" srcId="{15CC83BB-6C67-4EFB-BA7A-D1448E48F0AF}" destId="{EACB5010-0241-4DD2-979D-2E661E5BCCC9}" srcOrd="0" destOrd="0" parTransId="{0F154F48-E59A-4E37-B7FD-DCB689A41276}" sibTransId="{BFB314A5-EE0E-43FE-B323-537660F8FD2C}"/>
    <dgm:cxn modelId="{AF20AC2D-80B5-4505-86D1-8E024AC68305}" srcId="{EACB5010-0241-4DD2-979D-2E661E5BCCC9}" destId="{97C84677-3C0E-49E6-9AEA-2666A9D277EC}" srcOrd="1" destOrd="0" parTransId="{250BD324-B079-43E0-9F2D-8D733B1AA2BB}" sibTransId="{41BFC48C-4A16-4C96-84BA-547A0A6DFB30}"/>
    <dgm:cxn modelId="{6369CD90-0F31-4653-BFFA-E8A66BD15B71}" type="presOf" srcId="{6F1163F4-CB62-4635-8231-37A5D497434B}" destId="{408BAD72-358B-4915-898E-011005F9F66F}" srcOrd="0" destOrd="0" presId="urn:microsoft.com/office/officeart/2005/8/layout/orgChart1"/>
    <dgm:cxn modelId="{7CE7447E-51A5-479F-A1E7-9F92BF0E8080}" type="presOf" srcId="{19FF8639-96ED-4588-B5CD-D3FB664AF77C}" destId="{B04677CC-D5B6-4F2A-A35E-C3DE951F8BD7}" srcOrd="0" destOrd="0" presId="urn:microsoft.com/office/officeart/2005/8/layout/orgChart1"/>
    <dgm:cxn modelId="{F698D80C-335E-4625-8B2D-D1838DC27227}" type="presOf" srcId="{5AE67B41-D0B0-43FE-BB5B-D7F123162A95}" destId="{C2C1870C-50A0-431D-A1FB-D0AC704D9C7C}" srcOrd="0" destOrd="0" presId="urn:microsoft.com/office/officeart/2005/8/layout/orgChart1"/>
    <dgm:cxn modelId="{AAE5A20C-418E-4FC9-9437-11BEE0A1D5F2}" type="presOf" srcId="{09E332E3-0A3F-4885-818E-536392F84EC3}" destId="{D6D34B6D-E1E8-4660-9B2A-D97D186660C9}" srcOrd="0"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4D4FC6DE-D39B-4AF4-80CA-6F95F095B6D7}" type="presOf" srcId="{F52D6685-C698-4FA3-ADBD-C3817A5070CE}" destId="{45267A69-91FB-45CC-BA1E-F9D55F3F1CCE}" srcOrd="1" destOrd="0" presId="urn:microsoft.com/office/officeart/2005/8/layout/orgChart1"/>
    <dgm:cxn modelId="{0C018514-FF7B-4C24-9687-AB7D5E344C8B}" type="presOf" srcId="{423D7770-0D53-4BC9-8C7C-893FBA15E7CD}" destId="{04843636-2EC1-4373-93E4-1DA81B819E83}" srcOrd="1" destOrd="0" presId="urn:microsoft.com/office/officeart/2005/8/layout/orgChart1"/>
    <dgm:cxn modelId="{FE1DC981-1C9B-477D-97D3-5E05B7C0DBBD}" type="presOf" srcId="{602E6588-CE2F-415C-94B0-AC0226E43CAF}" destId="{79537144-CDF5-4A96-B64E-257B994E003B}" srcOrd="0" destOrd="0" presId="urn:microsoft.com/office/officeart/2005/8/layout/orgChart1"/>
    <dgm:cxn modelId="{BC47A12C-E37D-4833-ADF8-16D585504994}" type="presOf" srcId="{417CD040-95E3-4BF5-8D14-C89AD7349807}" destId="{6B9BA5EC-63CE-4553-B56D-2809DB12D8E0}"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E4957F40-2412-4490-950F-E8AAF8415A71}" srcId="{EACB5010-0241-4DD2-979D-2E661E5BCCC9}" destId="{6F1163F4-CB62-4635-8231-37A5D497434B}" srcOrd="0" destOrd="0" parTransId="{5AE67B41-D0B0-43FE-BB5B-D7F123162A95}" sibTransId="{437C8103-2DD3-46EF-81F2-5D6D964F1952}"/>
    <dgm:cxn modelId="{0BF602A9-34EB-4F73-9D15-E97B7215C805}" srcId="{A936F8DA-2ACB-4F3C-A629-921DEFDE3CCA}" destId="{E6E66BAC-4B16-4CAC-B1E5-82B96755FC46}" srcOrd="0" destOrd="0" parTransId="{62C04815-9EA2-4CC7-98C4-8B3289F507CA}" sibTransId="{485FC1C9-6999-4AAE-93AF-B2052A3F5761}"/>
    <dgm:cxn modelId="{0D67F0FE-8A63-4392-A4A3-4F3CF2A27B01}" type="presOf" srcId="{A936F8DA-2ACB-4F3C-A629-921DEFDE3CCA}" destId="{DE64CC14-4B9B-47C7-BED8-9FA5B423EFC9}"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4FD3201B-636A-481F-B5B5-A46611623D7C}" type="presOf" srcId="{613DE75A-E291-4C17-8A27-B24C7BDCAE6E}" destId="{AB2E3236-2B7A-44A0-8F81-8E2454451590}" srcOrd="0" destOrd="0" presId="urn:microsoft.com/office/officeart/2005/8/layout/orgChart1"/>
    <dgm:cxn modelId="{C6EA965E-86B4-4FC4-A1C8-171CDB9A44D3}" srcId="{19FF8639-96ED-4588-B5CD-D3FB664AF77C}" destId="{1483A904-F316-401F-AC7B-6B4EB7C45F23}" srcOrd="0" destOrd="0" parTransId="{12002339-EB9D-4092-972C-17DAF01B95CC}" sibTransId="{88582763-74B4-43DD-95CD-91366F3430BB}"/>
    <dgm:cxn modelId="{30A8E0B5-068B-47D8-B2F3-1D56FFC37F33}" type="presOf" srcId="{6F1163F4-CB62-4635-8231-37A5D497434B}" destId="{D07AEE85-A1F5-4D4E-8C35-2D63A48B2F05}" srcOrd="1" destOrd="0" presId="urn:microsoft.com/office/officeart/2005/8/layout/orgChart1"/>
    <dgm:cxn modelId="{65D17C57-BC53-4E24-BB32-F9009CDF3749}" type="presOf" srcId="{62C04815-9EA2-4CC7-98C4-8B3289F507CA}" destId="{9BE5FC70-48FA-42D1-A4AD-85B8172B5093}" srcOrd="0"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66D95D91-70E8-46AE-9F0B-019FF86E61B6}" srcId="{602E6588-CE2F-415C-94B0-AC0226E43CAF}" destId="{15CC83BB-6C67-4EFB-BA7A-D1448E48F0AF}" srcOrd="0" destOrd="0" parTransId="{48B1F5DC-502E-4E98-819A-151196A96A04}" sibTransId="{BDFE302A-466D-445A-A84E-8852A3C9CA86}"/>
    <dgm:cxn modelId="{074F768B-0BB4-4D6F-9AA1-C72C2EA6D414}" type="presOf" srcId="{B5250D8C-8349-4CDC-B679-07DB89340342}" destId="{7B290995-8903-4E7F-85C9-B44E699A8810}" srcOrd="0" destOrd="0" presId="urn:microsoft.com/office/officeart/2005/8/layout/orgChart1"/>
    <dgm:cxn modelId="{24B9EA44-33A1-4BF5-B0FF-132DEF07BC88}" type="presOf" srcId="{F646D787-375C-47A9-B999-A3AA62261362}" destId="{4C8FF956-FD0A-44EE-A5CA-E81B85D73450}" srcOrd="1"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4A643964-5BB9-4299-BE36-672A123C5030}" type="presOf" srcId="{250BD324-B079-43E0-9F2D-8D733B1AA2BB}" destId="{BDC0AFBB-44B1-4513-82C1-3A304AE045E6}" srcOrd="0" destOrd="0" presId="urn:microsoft.com/office/officeart/2005/8/layout/orgChart1"/>
    <dgm:cxn modelId="{6F32AB2A-FBC8-4651-AA7F-1F8E4E153B77}" type="presOf" srcId="{15CC83BB-6C67-4EFB-BA7A-D1448E48F0AF}" destId="{CADB93B8-1180-49A3-81E5-023D1274E5F0}" srcOrd="1" destOrd="0" presId="urn:microsoft.com/office/officeart/2005/8/layout/orgChart1"/>
    <dgm:cxn modelId="{67304CBA-E647-47F4-83EA-8EA6BCFFD90F}" type="presOf" srcId="{15CC83BB-6C67-4EFB-BA7A-D1448E48F0AF}" destId="{05A7624C-9BE3-40AF-B0B4-927039C494A0}" srcOrd="0" destOrd="0" presId="urn:microsoft.com/office/officeart/2005/8/layout/orgChart1"/>
    <dgm:cxn modelId="{8EE0F033-E8C6-410C-A92A-ACC24D0EA8AC}" type="presOf" srcId="{F52D6685-C698-4FA3-ADBD-C3817A5070CE}" destId="{09E1D54E-7387-4032-8321-C30D15425147}" srcOrd="0" destOrd="0" presId="urn:microsoft.com/office/officeart/2005/8/layout/orgChart1"/>
    <dgm:cxn modelId="{1791E40A-B730-4B54-9DBC-65C385DC5B20}" type="presOf" srcId="{97C84677-3C0E-49E6-9AEA-2666A9D277EC}" destId="{ABD9FFFA-A973-456B-91A7-B6F68F02F134}" srcOrd="1" destOrd="0" presId="urn:microsoft.com/office/officeart/2005/8/layout/orgChart1"/>
    <dgm:cxn modelId="{88DD70F7-5C09-41A5-BA26-54AB3AC45EEE}" type="presOf" srcId="{EACB5010-0241-4DD2-979D-2E661E5BCCC9}" destId="{6A1CB657-B79A-40C9-99D6-5C6C76A3A1B5}" srcOrd="1" destOrd="0" presId="urn:microsoft.com/office/officeart/2005/8/layout/orgChart1"/>
    <dgm:cxn modelId="{FE24CD09-A2F5-4B33-81BD-A8093A03E965}" type="presOf" srcId="{1483A904-F316-401F-AC7B-6B4EB7C45F23}" destId="{3E71A979-4CC5-4018-B33A-E5A6DB7D7429}" srcOrd="0" destOrd="0" presId="urn:microsoft.com/office/officeart/2005/8/layout/orgChart1"/>
    <dgm:cxn modelId="{3545FDE5-0E33-4114-9E9B-E7A170082B6D}" type="presOf" srcId="{F658E9D8-363B-4CCB-BDA6-CCC6B71072A0}" destId="{810C9E67-BB79-47F9-84C5-B0B90AA64212}" srcOrd="0" destOrd="0" presId="urn:microsoft.com/office/officeart/2005/8/layout/orgChart1"/>
    <dgm:cxn modelId="{0BBD725F-23E3-40C0-817C-44CD895C6574}" srcId="{97C84677-3C0E-49E6-9AEA-2666A9D277EC}" destId="{19FF8639-96ED-4588-B5CD-D3FB664AF77C}" srcOrd="0" destOrd="0" parTransId="{EE6D95D4-31AB-483A-BB17-29EB939E6D2E}" sibTransId="{A4C12F87-D5A9-4AA0-8A0E-98A3F4A6272C}"/>
    <dgm:cxn modelId="{8F74534E-2FB3-4E9D-863E-1E1D910C105D}" type="presOf" srcId="{97C84677-3C0E-49E6-9AEA-2666A9D277EC}" destId="{5BAB7135-C92F-497B-9318-5936504279DC}" srcOrd="0" destOrd="0" presId="urn:microsoft.com/office/officeart/2005/8/layout/orgChart1"/>
    <dgm:cxn modelId="{5E5232A1-9EC4-4608-91E4-2352E42CA6D6}" type="presOf" srcId="{E4879FA0-5316-4419-B4BE-EB02DB5BBE28}" destId="{8264A80D-A5A4-4C1F-A28E-DFEF77E3F6A6}" srcOrd="0" destOrd="0" presId="urn:microsoft.com/office/officeart/2005/8/layout/orgChart1"/>
    <dgm:cxn modelId="{191F21E5-8152-417F-A00A-2A6C2921A4CD}" type="presOf" srcId="{3E5C82E7-7533-4921-B5D0-F83A40F993CE}" destId="{8D028FC8-0F58-4AEA-A692-4C1E68620559}" srcOrd="0" destOrd="0" presId="urn:microsoft.com/office/officeart/2005/8/layout/orgChart1"/>
    <dgm:cxn modelId="{1AEB3393-44AB-4855-9167-85EA44CF4CD7}" type="presOf" srcId="{C13BED7F-0F7D-4A59-B04E-B14455156E0B}" destId="{CD17D22D-39C7-422B-9E85-0E38FDDD6789}" srcOrd="0" destOrd="0" presId="urn:microsoft.com/office/officeart/2005/8/layout/orgChart1"/>
    <dgm:cxn modelId="{8039B059-0C69-4D95-9F57-689B71B05CC5}" type="presOf" srcId="{EACB5010-0241-4DD2-979D-2E661E5BCCC9}" destId="{D0AAE0B0-3E32-4C5A-A2B6-A2A29635A746}"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FA16E90C-A03F-4A3F-9E8D-F6F5776A48DA}" type="presOf" srcId="{0FCEEB7E-95FB-4AA1-94FA-2AC84B09981D}" destId="{8DF9C10C-A274-4E97-8EC6-551EDF018F06}" srcOrd="0" destOrd="0" presId="urn:microsoft.com/office/officeart/2005/8/layout/orgChart1"/>
    <dgm:cxn modelId="{A6516748-3324-445B-9145-8886A0169E6D}" type="presOf" srcId="{B9A51A29-24D3-4C28-9148-CC5E5138A4CE}" destId="{08FAF246-DFA7-45A0-9C3A-5FEFB2A53294}" srcOrd="0" destOrd="0" presId="urn:microsoft.com/office/officeart/2005/8/layout/orgChart1"/>
    <dgm:cxn modelId="{C1442129-63E6-4E9E-A07B-E139383EF317}" type="presOf" srcId="{FF67BD2A-CB47-41D5-BBBF-7978B444FC22}" destId="{6735A174-F5E9-40D5-B31B-999D789B205F}" srcOrd="0" destOrd="0" presId="urn:microsoft.com/office/officeart/2005/8/layout/orgChart1"/>
    <dgm:cxn modelId="{6ADBED13-00E8-46D6-AC04-C7030FAC0E35}" type="presOf" srcId="{E6E66BAC-4B16-4CAC-B1E5-82B96755FC46}" destId="{B1E44660-06A1-445B-9045-A6B55886E16A}" srcOrd="0" destOrd="0" presId="urn:microsoft.com/office/officeart/2005/8/layout/orgChart1"/>
    <dgm:cxn modelId="{A521EE52-D1DD-4F99-8162-FC65DEE44D06}" type="presOf" srcId="{FF67BD2A-CB47-41D5-BBBF-7978B444FC22}" destId="{853236A8-90BE-4939-8905-7540D782C70A}" srcOrd="1"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2FFFE942-11DA-426C-8366-113C4D814D11}" type="presOf" srcId="{BE47B96D-56BA-4E80-B638-A77839D30B56}" destId="{4453574E-BF08-4C0D-B11D-00E5F1F30615}" srcOrd="1" destOrd="0" presId="urn:microsoft.com/office/officeart/2005/8/layout/orgChart1"/>
    <dgm:cxn modelId="{01C1AECA-84E4-4959-91E0-21E3A97FC299}" type="presOf" srcId="{E7596B21-7048-4B39-BE3A-C3334A441A49}" destId="{516B32B9-FB92-41E3-A6C0-57EE8CCE374E}" srcOrd="1" destOrd="0" presId="urn:microsoft.com/office/officeart/2005/8/layout/orgChart1"/>
    <dgm:cxn modelId="{2D5DA7B7-0DB1-42FE-A757-D0535386E165}" srcId="{423D7770-0D53-4BC9-8C7C-893FBA15E7CD}" destId="{BE47B96D-56BA-4E80-B638-A77839D30B56}" srcOrd="0" destOrd="0" parTransId="{09E332E3-0A3F-4885-818E-536392F84EC3}" sibTransId="{F0018673-47D3-4536-971C-51C922CBF3B3}"/>
    <dgm:cxn modelId="{25A14B9B-007C-4642-9C4E-52BBA9B0D0CE}" type="presOf" srcId="{0F154F48-E59A-4E37-B7FD-DCB689A41276}" destId="{7F22633F-6209-4CC7-8AC5-BEAC4B87CE64}" srcOrd="0" destOrd="0" presId="urn:microsoft.com/office/officeart/2005/8/layout/orgChart1"/>
    <dgm:cxn modelId="{A8A995A8-264B-4092-A22C-7CF6766FA592}" type="presOf" srcId="{A936F8DA-2ACB-4F3C-A629-921DEFDE3CCA}" destId="{87E1D75F-3325-4CEC-9176-6CA1AE6FB8DD}" srcOrd="1"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236B1FB2-B196-412D-BFAF-F9B2FE45F43D}" type="presOf" srcId="{0C56C0F0-095F-403A-B2FC-6F72A347CBE4}" destId="{AC4F588A-9F74-4A27-8394-D9AA21977BE1}" srcOrd="0" destOrd="0" presId="urn:microsoft.com/office/officeart/2005/8/layout/orgChart1"/>
    <dgm:cxn modelId="{F2495861-893F-4DCC-BCF6-0B8989D34DDF}" type="presOf" srcId="{F009D24E-7005-45B0-AEFC-CCA9AAD84F9A}" destId="{F8A4BB4C-6760-4081-BD7B-F69B4FE7C3EC}" srcOrd="0" destOrd="0" presId="urn:microsoft.com/office/officeart/2005/8/layout/orgChart1"/>
    <dgm:cxn modelId="{42244198-52B2-436D-96E3-B7045DF395AA}" type="presOf" srcId="{E7596B21-7048-4B39-BE3A-C3334A441A49}" destId="{536EA295-116F-40BA-8EEE-19FC7C5A2694}" srcOrd="0" destOrd="0" presId="urn:microsoft.com/office/officeart/2005/8/layout/orgChart1"/>
    <dgm:cxn modelId="{35035B50-AF5F-42EF-94F2-3B42309D611F}" type="presOf" srcId="{BE47B96D-56BA-4E80-B638-A77839D30B56}" destId="{AD7C9469-C357-46A0-BCDE-9BED8DF89A1F}" srcOrd="0"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7D595035-954C-469E-9A64-73F7BB0AD0DF}" type="presOf" srcId="{E6E66BAC-4B16-4CAC-B1E5-82B96755FC46}" destId="{B7223DF5-1AAC-4DE1-B0D8-C02E68437FCD}" srcOrd="1" destOrd="0" presId="urn:microsoft.com/office/officeart/2005/8/layout/orgChart1"/>
    <dgm:cxn modelId="{3DA66A99-E1D8-4A79-89FE-BB66C44C6905}" type="presOf" srcId="{12002339-EB9D-4092-972C-17DAF01B95CC}" destId="{51D96584-1ABA-4385-A08F-CAA91FFD418E}" srcOrd="0" destOrd="0" presId="urn:microsoft.com/office/officeart/2005/8/layout/orgChart1"/>
    <dgm:cxn modelId="{C1A7ADF4-9463-4866-B030-FA7F815A5F84}" type="presOf" srcId="{F646D787-375C-47A9-B999-A3AA62261362}" destId="{5F5F91A1-79EC-4577-9195-2EEB33324D7C}" srcOrd="0" destOrd="0" presId="urn:microsoft.com/office/officeart/2005/8/layout/orgChart1"/>
    <dgm:cxn modelId="{DEEEF121-731A-44B1-B122-1C4B7209EBAE}" type="presOf" srcId="{B5250D8C-8349-4CDC-B679-07DB89340342}" destId="{5934BA66-2F4A-45D7-AB82-2702B0E54569}" srcOrd="1"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9D572501-F08F-427F-A252-F11328AAB119}" type="presParOf" srcId="{79537144-CDF5-4A96-B64E-257B994E003B}" destId="{A2A74647-9EDB-45B7-A56C-FD38850157E1}" srcOrd="0" destOrd="0" presId="urn:microsoft.com/office/officeart/2005/8/layout/orgChart1"/>
    <dgm:cxn modelId="{34DFA535-34E8-476A-BA9C-CBD1A1B29268}" type="presParOf" srcId="{A2A74647-9EDB-45B7-A56C-FD38850157E1}" destId="{F08E9809-A42D-4F22-82B4-3879892F3343}" srcOrd="0" destOrd="0" presId="urn:microsoft.com/office/officeart/2005/8/layout/orgChart1"/>
    <dgm:cxn modelId="{3CDBBE7E-6588-42E7-9220-F65E5DACADFF}" type="presParOf" srcId="{F08E9809-A42D-4F22-82B4-3879892F3343}" destId="{05A7624C-9BE3-40AF-B0B4-927039C494A0}" srcOrd="0" destOrd="0" presId="urn:microsoft.com/office/officeart/2005/8/layout/orgChart1"/>
    <dgm:cxn modelId="{B9DA6972-5F8B-49B8-AB70-FC582D852B81}" type="presParOf" srcId="{F08E9809-A42D-4F22-82B4-3879892F3343}" destId="{CADB93B8-1180-49A3-81E5-023D1274E5F0}" srcOrd="1" destOrd="0" presId="urn:microsoft.com/office/officeart/2005/8/layout/orgChart1"/>
    <dgm:cxn modelId="{9ECDDD11-E785-4F1B-B2C7-AD16C9E2671B}" type="presParOf" srcId="{A2A74647-9EDB-45B7-A56C-FD38850157E1}" destId="{FFEB23DD-5D8A-4E0E-85A2-60CFE2C30B53}" srcOrd="1" destOrd="0" presId="urn:microsoft.com/office/officeart/2005/8/layout/orgChart1"/>
    <dgm:cxn modelId="{A1D2CF22-146C-4982-A40E-6BBDCF1B0305}" type="presParOf" srcId="{FFEB23DD-5D8A-4E0E-85A2-60CFE2C30B53}" destId="{7F22633F-6209-4CC7-8AC5-BEAC4B87CE64}" srcOrd="0" destOrd="0" presId="urn:microsoft.com/office/officeart/2005/8/layout/orgChart1"/>
    <dgm:cxn modelId="{09C701AB-7F0F-42C2-B0AF-B02A6838B955}" type="presParOf" srcId="{FFEB23DD-5D8A-4E0E-85A2-60CFE2C30B53}" destId="{BCB641B4-552A-4276-B1AB-6E8DB666F26C}" srcOrd="1" destOrd="0" presId="urn:microsoft.com/office/officeart/2005/8/layout/orgChart1"/>
    <dgm:cxn modelId="{4ABC141D-106C-485A-8016-18279C43A079}" type="presParOf" srcId="{BCB641B4-552A-4276-B1AB-6E8DB666F26C}" destId="{6FD32163-D1BD-4F39-B032-4AD0AA6ABE94}" srcOrd="0" destOrd="0" presId="urn:microsoft.com/office/officeart/2005/8/layout/orgChart1"/>
    <dgm:cxn modelId="{96882B19-8478-4400-B6D3-074E88EC2994}" type="presParOf" srcId="{6FD32163-D1BD-4F39-B032-4AD0AA6ABE94}" destId="{D0AAE0B0-3E32-4C5A-A2B6-A2A29635A746}" srcOrd="0" destOrd="0" presId="urn:microsoft.com/office/officeart/2005/8/layout/orgChart1"/>
    <dgm:cxn modelId="{CBE2B6E9-CCDA-4F25-85FE-B8003D3A74B9}" type="presParOf" srcId="{6FD32163-D1BD-4F39-B032-4AD0AA6ABE94}" destId="{6A1CB657-B79A-40C9-99D6-5C6C76A3A1B5}" srcOrd="1" destOrd="0" presId="urn:microsoft.com/office/officeart/2005/8/layout/orgChart1"/>
    <dgm:cxn modelId="{851B6236-8CFE-4B86-AFEC-B74AAC67DE99}" type="presParOf" srcId="{BCB641B4-552A-4276-B1AB-6E8DB666F26C}" destId="{CB42ED4B-96C7-4E7D-B0A4-6EB270B84349}" srcOrd="1" destOrd="0" presId="urn:microsoft.com/office/officeart/2005/8/layout/orgChart1"/>
    <dgm:cxn modelId="{B046D588-A2F7-4232-A5EF-C4537337069D}" type="presParOf" srcId="{CB42ED4B-96C7-4E7D-B0A4-6EB270B84349}" destId="{C2C1870C-50A0-431D-A1FB-D0AC704D9C7C}" srcOrd="0" destOrd="0" presId="urn:microsoft.com/office/officeart/2005/8/layout/orgChart1"/>
    <dgm:cxn modelId="{D7DFC46B-823B-4DF4-9A9A-4B5B52C95902}" type="presParOf" srcId="{CB42ED4B-96C7-4E7D-B0A4-6EB270B84349}" destId="{5A56D9B1-BC79-456D-BCD8-C2658E89ADD7}" srcOrd="1" destOrd="0" presId="urn:microsoft.com/office/officeart/2005/8/layout/orgChart1"/>
    <dgm:cxn modelId="{17BC54FE-4545-4CAF-B3EA-FF06A35AF6C0}" type="presParOf" srcId="{5A56D9B1-BC79-456D-BCD8-C2658E89ADD7}" destId="{36DA9983-7A6A-4A3F-A53B-3D202ACB26D1}" srcOrd="0" destOrd="0" presId="urn:microsoft.com/office/officeart/2005/8/layout/orgChart1"/>
    <dgm:cxn modelId="{02B82EF5-BB77-42A5-BA0E-B0764C67921C}" type="presParOf" srcId="{36DA9983-7A6A-4A3F-A53B-3D202ACB26D1}" destId="{408BAD72-358B-4915-898E-011005F9F66F}" srcOrd="0" destOrd="0" presId="urn:microsoft.com/office/officeart/2005/8/layout/orgChart1"/>
    <dgm:cxn modelId="{2BE51A1B-6C83-497E-BE1E-DEE3F22443C1}" type="presParOf" srcId="{36DA9983-7A6A-4A3F-A53B-3D202ACB26D1}" destId="{D07AEE85-A1F5-4D4E-8C35-2D63A48B2F05}" srcOrd="1" destOrd="0" presId="urn:microsoft.com/office/officeart/2005/8/layout/orgChart1"/>
    <dgm:cxn modelId="{759B3CEE-8640-494D-9663-0C4438E127CD}" type="presParOf" srcId="{5A56D9B1-BC79-456D-BCD8-C2658E89ADD7}" destId="{29A6263C-7DF8-4B24-B96E-EE2368A603EF}" srcOrd="1" destOrd="0" presId="urn:microsoft.com/office/officeart/2005/8/layout/orgChart1"/>
    <dgm:cxn modelId="{F017301B-D424-4F87-B95D-45D8907B9677}" type="presParOf" srcId="{5A56D9B1-BC79-456D-BCD8-C2658E89ADD7}" destId="{F7759C9B-5D93-43C4-8C03-AC47F53B606A}" srcOrd="2" destOrd="0" presId="urn:microsoft.com/office/officeart/2005/8/layout/orgChart1"/>
    <dgm:cxn modelId="{0BFA2AB1-C31C-49EF-B7E5-ACBA7ECF7F1A}" type="presParOf" srcId="{F7759C9B-5D93-43C4-8C03-AC47F53B606A}" destId="{608F2138-6852-4943-A920-D6B0D79B8C1D}" srcOrd="0" destOrd="0" presId="urn:microsoft.com/office/officeart/2005/8/layout/orgChart1"/>
    <dgm:cxn modelId="{F681667F-3D2B-4036-948C-B729A09BA2F7}" type="presParOf" srcId="{F7759C9B-5D93-43C4-8C03-AC47F53B606A}" destId="{2D6F4074-6A34-4719-8271-77A69627709A}" srcOrd="1" destOrd="0" presId="urn:microsoft.com/office/officeart/2005/8/layout/orgChart1"/>
    <dgm:cxn modelId="{41553083-F13E-436A-B299-10159F97B0A0}" type="presParOf" srcId="{2D6F4074-6A34-4719-8271-77A69627709A}" destId="{C0407B2B-4E17-41AA-8631-CC49635307A2}" srcOrd="0" destOrd="0" presId="urn:microsoft.com/office/officeart/2005/8/layout/orgChart1"/>
    <dgm:cxn modelId="{16A25A11-9565-47BC-9491-BBF302F52EAE}" type="presParOf" srcId="{C0407B2B-4E17-41AA-8631-CC49635307A2}" destId="{6FA05C08-60AE-429D-BDE2-EB2170C6E8DD}" srcOrd="0" destOrd="0" presId="urn:microsoft.com/office/officeart/2005/8/layout/orgChart1"/>
    <dgm:cxn modelId="{1031F0F9-A002-43B2-B54C-5E4E0CC82789}" type="presParOf" srcId="{C0407B2B-4E17-41AA-8631-CC49635307A2}" destId="{04843636-2EC1-4373-93E4-1DA81B819E83}" srcOrd="1" destOrd="0" presId="urn:microsoft.com/office/officeart/2005/8/layout/orgChart1"/>
    <dgm:cxn modelId="{D737D35F-A45B-472E-8175-CAB42AB106F1}" type="presParOf" srcId="{2D6F4074-6A34-4719-8271-77A69627709A}" destId="{8616AE32-60C1-4F0A-810A-898958CB2445}" srcOrd="1" destOrd="0" presId="urn:microsoft.com/office/officeart/2005/8/layout/orgChart1"/>
    <dgm:cxn modelId="{79E2799D-A7AB-4E51-881D-6F0DD0551EEC}" type="presParOf" srcId="{8616AE32-60C1-4F0A-810A-898958CB2445}" destId="{810C9E67-BB79-47F9-84C5-B0B90AA64212}" srcOrd="0" destOrd="0" presId="urn:microsoft.com/office/officeart/2005/8/layout/orgChart1"/>
    <dgm:cxn modelId="{20A7F3CA-595B-4466-949B-AC045A856AB3}" type="presParOf" srcId="{8616AE32-60C1-4F0A-810A-898958CB2445}" destId="{D75ACB45-FC57-4A08-BC82-E02ED06BF533}" srcOrd="1" destOrd="0" presId="urn:microsoft.com/office/officeart/2005/8/layout/orgChart1"/>
    <dgm:cxn modelId="{16E1918D-35CE-439A-8829-A5C9D9A330C1}" type="presParOf" srcId="{D75ACB45-FC57-4A08-BC82-E02ED06BF533}" destId="{D941B0CD-AF3E-4B2D-8F8F-039F9FF91885}" srcOrd="0" destOrd="0" presId="urn:microsoft.com/office/officeart/2005/8/layout/orgChart1"/>
    <dgm:cxn modelId="{EA18C3B0-854B-42AD-8942-00261E5E0294}" type="presParOf" srcId="{D941B0CD-AF3E-4B2D-8F8F-039F9FF91885}" destId="{6735A174-F5E9-40D5-B31B-999D789B205F}" srcOrd="0" destOrd="0" presId="urn:microsoft.com/office/officeart/2005/8/layout/orgChart1"/>
    <dgm:cxn modelId="{56A45989-3162-4AC3-82C9-667E202939AB}" type="presParOf" srcId="{D941B0CD-AF3E-4B2D-8F8F-039F9FF91885}" destId="{853236A8-90BE-4939-8905-7540D782C70A}" srcOrd="1" destOrd="0" presId="urn:microsoft.com/office/officeart/2005/8/layout/orgChart1"/>
    <dgm:cxn modelId="{09C4F9BD-0CF2-4E6E-A286-76CF01A718DB}" type="presParOf" srcId="{D75ACB45-FC57-4A08-BC82-E02ED06BF533}" destId="{7E97BAF1-6945-441C-A8AD-1FB41D9AAB9B}" srcOrd="1" destOrd="0" presId="urn:microsoft.com/office/officeart/2005/8/layout/orgChart1"/>
    <dgm:cxn modelId="{A4289F9F-75E2-45A5-B102-3E6C6950E66D}" type="presParOf" srcId="{7E97BAF1-6945-441C-A8AD-1FB41D9AAB9B}" destId="{8D028FC8-0F58-4AEA-A692-4C1E68620559}" srcOrd="0" destOrd="0" presId="urn:microsoft.com/office/officeart/2005/8/layout/orgChart1"/>
    <dgm:cxn modelId="{D358180A-781D-450F-9F3B-BBBB4EBDD674}" type="presParOf" srcId="{7E97BAF1-6945-441C-A8AD-1FB41D9AAB9B}" destId="{82AD8FB4-6810-4069-9F88-42AF95BA15C7}" srcOrd="1" destOrd="0" presId="urn:microsoft.com/office/officeart/2005/8/layout/orgChart1"/>
    <dgm:cxn modelId="{9F684433-4F04-46A8-8ABA-546049CEAF71}" type="presParOf" srcId="{82AD8FB4-6810-4069-9F88-42AF95BA15C7}" destId="{C4C74DE0-CF2E-464A-A6BB-B67E465B0818}" srcOrd="0" destOrd="0" presId="urn:microsoft.com/office/officeart/2005/8/layout/orgChart1"/>
    <dgm:cxn modelId="{4730C76C-B02C-4351-B29B-C5F550C70013}" type="presParOf" srcId="{C4C74DE0-CF2E-464A-A6BB-B67E465B0818}" destId="{6B9BA5EC-63CE-4553-B56D-2809DB12D8E0}" srcOrd="0" destOrd="0" presId="urn:microsoft.com/office/officeart/2005/8/layout/orgChart1"/>
    <dgm:cxn modelId="{72396A29-CF99-4699-9647-A2DFFB43AF68}" type="presParOf" srcId="{C4C74DE0-CF2E-464A-A6BB-B67E465B0818}" destId="{4E10570B-3FB9-43CE-A22D-831EED42E664}" srcOrd="1" destOrd="0" presId="urn:microsoft.com/office/officeart/2005/8/layout/orgChart1"/>
    <dgm:cxn modelId="{693E7782-1F1D-42B4-B4FD-077DE0280895}" type="presParOf" srcId="{82AD8FB4-6810-4069-9F88-42AF95BA15C7}" destId="{C0D3F642-1287-4349-B371-7A68E894808A}" srcOrd="1" destOrd="0" presId="urn:microsoft.com/office/officeart/2005/8/layout/orgChart1"/>
    <dgm:cxn modelId="{247DF0E8-5097-448A-9BDA-E277F70400FB}" type="presParOf" srcId="{82AD8FB4-6810-4069-9F88-42AF95BA15C7}" destId="{AFCB63C9-F61D-4325-A2E9-D61DDBF33E2C}" srcOrd="2" destOrd="0" presId="urn:microsoft.com/office/officeart/2005/8/layout/orgChart1"/>
    <dgm:cxn modelId="{54DCEAFF-F175-4087-83DD-0AF75D633304}" type="presParOf" srcId="{D75ACB45-FC57-4A08-BC82-E02ED06BF533}" destId="{62708FCE-2F89-45FD-86D0-2354105AAD18}" srcOrd="2" destOrd="0" presId="urn:microsoft.com/office/officeart/2005/8/layout/orgChart1"/>
    <dgm:cxn modelId="{CB7F0047-6B6B-455B-AB7C-3CDFF462B0DA}" type="presParOf" srcId="{2D6F4074-6A34-4719-8271-77A69627709A}" destId="{970BB7EB-20DD-4211-A8CD-EA752006F08D}" srcOrd="2" destOrd="0" presId="urn:microsoft.com/office/officeart/2005/8/layout/orgChart1"/>
    <dgm:cxn modelId="{2E515495-E0F6-49A5-BAE1-3221D41495AD}" type="presParOf" srcId="{970BB7EB-20DD-4211-A8CD-EA752006F08D}" destId="{D6D34B6D-E1E8-4660-9B2A-D97D186660C9}" srcOrd="0" destOrd="0" presId="urn:microsoft.com/office/officeart/2005/8/layout/orgChart1"/>
    <dgm:cxn modelId="{EFFEFEBC-E3AE-415C-BDFB-D37852921FDC}" type="presParOf" srcId="{970BB7EB-20DD-4211-A8CD-EA752006F08D}" destId="{611FA91A-6DBE-49CE-AB02-0E030D631C66}" srcOrd="1" destOrd="0" presId="urn:microsoft.com/office/officeart/2005/8/layout/orgChart1"/>
    <dgm:cxn modelId="{B83245D0-2214-4824-9F77-54DB8615554A}" type="presParOf" srcId="{611FA91A-6DBE-49CE-AB02-0E030D631C66}" destId="{1B4CA468-C1E6-4BC2-84A1-E17113B99AB0}" srcOrd="0" destOrd="0" presId="urn:microsoft.com/office/officeart/2005/8/layout/orgChart1"/>
    <dgm:cxn modelId="{BC39E770-5C75-4A0C-BAEC-E6924AA63D8C}" type="presParOf" srcId="{1B4CA468-C1E6-4BC2-84A1-E17113B99AB0}" destId="{AD7C9469-C357-46A0-BCDE-9BED8DF89A1F}" srcOrd="0" destOrd="0" presId="urn:microsoft.com/office/officeart/2005/8/layout/orgChart1"/>
    <dgm:cxn modelId="{A472A2BA-2638-44F4-B665-4EE1A0976C2D}" type="presParOf" srcId="{1B4CA468-C1E6-4BC2-84A1-E17113B99AB0}" destId="{4453574E-BF08-4C0D-B11D-00E5F1F30615}" srcOrd="1" destOrd="0" presId="urn:microsoft.com/office/officeart/2005/8/layout/orgChart1"/>
    <dgm:cxn modelId="{CE75F93C-5182-49CB-8603-947745FB52A7}" type="presParOf" srcId="{611FA91A-6DBE-49CE-AB02-0E030D631C66}" destId="{5265364E-05F0-4A02-9DF9-1FF010948BD4}" srcOrd="1" destOrd="0" presId="urn:microsoft.com/office/officeart/2005/8/layout/orgChart1"/>
    <dgm:cxn modelId="{DFCD13A9-87A8-48AB-9930-D744FC20D378}" type="presParOf" srcId="{5265364E-05F0-4A02-9DF9-1FF010948BD4}" destId="{B051A047-5E59-4A84-BE05-8F8BF01527E2}" srcOrd="0" destOrd="0" presId="urn:microsoft.com/office/officeart/2005/8/layout/orgChart1"/>
    <dgm:cxn modelId="{E9C44E9C-F584-4D66-9C50-D53DD1C21B38}" type="presParOf" srcId="{5265364E-05F0-4A02-9DF9-1FF010948BD4}" destId="{8F281AC1-D7FD-48CD-BF62-FAB3BFE8FF8C}" srcOrd="1" destOrd="0" presId="urn:microsoft.com/office/officeart/2005/8/layout/orgChart1"/>
    <dgm:cxn modelId="{4BA9EEF6-5DD0-4DA6-A994-56F103029389}" type="presParOf" srcId="{8F281AC1-D7FD-48CD-BF62-FAB3BFE8FF8C}" destId="{E59B0CA8-24B8-4447-AE08-170B3F1E263E}" srcOrd="0" destOrd="0" presId="urn:microsoft.com/office/officeart/2005/8/layout/orgChart1"/>
    <dgm:cxn modelId="{F6B68322-DCCF-4B4F-82EF-4860D49F43A9}" type="presParOf" srcId="{E59B0CA8-24B8-4447-AE08-170B3F1E263E}" destId="{AB2E3236-2B7A-44A0-8F81-8E2454451590}" srcOrd="0" destOrd="0" presId="urn:microsoft.com/office/officeart/2005/8/layout/orgChart1"/>
    <dgm:cxn modelId="{9A8D6620-D580-43FB-BB38-C245FB6A3196}" type="presParOf" srcId="{E59B0CA8-24B8-4447-AE08-170B3F1E263E}" destId="{53CF0029-FB0B-4716-ACE9-C517ACB502F5}" srcOrd="1" destOrd="0" presId="urn:microsoft.com/office/officeart/2005/8/layout/orgChart1"/>
    <dgm:cxn modelId="{4D816C8D-88E9-4A53-901E-775C8722A970}" type="presParOf" srcId="{8F281AC1-D7FD-48CD-BF62-FAB3BFE8FF8C}" destId="{BACDAAC7-5A85-4DFB-8F84-1E8CD3340CCE}" srcOrd="1" destOrd="0" presId="urn:microsoft.com/office/officeart/2005/8/layout/orgChart1"/>
    <dgm:cxn modelId="{95A1C2B4-5C23-4745-B44B-92104DD40A65}" type="presParOf" srcId="{BACDAAC7-5A85-4DFB-8F84-1E8CD3340CCE}" destId="{8DF9C10C-A274-4E97-8EC6-551EDF018F06}" srcOrd="0" destOrd="0" presId="urn:microsoft.com/office/officeart/2005/8/layout/orgChart1"/>
    <dgm:cxn modelId="{74F6BC2F-9DE7-4460-A07A-7D649DE4F852}" type="presParOf" srcId="{BACDAAC7-5A85-4DFB-8F84-1E8CD3340CCE}" destId="{89A471B1-52A8-4455-BDE1-339804373660}" srcOrd="1" destOrd="0" presId="urn:microsoft.com/office/officeart/2005/8/layout/orgChart1"/>
    <dgm:cxn modelId="{815F234D-5299-45EB-A273-2E304B259DC4}" type="presParOf" srcId="{89A471B1-52A8-4455-BDE1-339804373660}" destId="{9B9F34FA-4722-4ECD-B935-0FD76F993E33}" srcOrd="0" destOrd="0" presId="urn:microsoft.com/office/officeart/2005/8/layout/orgChart1"/>
    <dgm:cxn modelId="{770BAD6B-A8AD-435F-909D-666EA72C422C}" type="presParOf" srcId="{9B9F34FA-4722-4ECD-B935-0FD76F993E33}" destId="{5F033160-AA55-4071-BC3A-D471E8993337}" srcOrd="0" destOrd="0" presId="urn:microsoft.com/office/officeart/2005/8/layout/orgChart1"/>
    <dgm:cxn modelId="{F7F97DD7-8A08-4DB0-B53D-75CB0CBAF198}" type="presParOf" srcId="{9B9F34FA-4722-4ECD-B935-0FD76F993E33}" destId="{FD795AB0-1574-428E-9017-A8CCCD88B50A}" srcOrd="1" destOrd="0" presId="urn:microsoft.com/office/officeart/2005/8/layout/orgChart1"/>
    <dgm:cxn modelId="{71E533C5-CF9C-426B-BBD5-4B41021DBC84}" type="presParOf" srcId="{89A471B1-52A8-4455-BDE1-339804373660}" destId="{46E6FC49-661A-43E6-A42C-26D5B803739F}" srcOrd="1" destOrd="0" presId="urn:microsoft.com/office/officeart/2005/8/layout/orgChart1"/>
    <dgm:cxn modelId="{A2B93040-7ED8-4D93-AACD-D360ED95CC11}" type="presParOf" srcId="{89A471B1-52A8-4455-BDE1-339804373660}" destId="{C0281014-7D75-4AC2-9372-DA3875136A1C}" srcOrd="2" destOrd="0" presId="urn:microsoft.com/office/officeart/2005/8/layout/orgChart1"/>
    <dgm:cxn modelId="{4A66BE1A-20B4-4719-8A76-71D6F405B627}" type="presParOf" srcId="{8F281AC1-D7FD-48CD-BF62-FAB3BFE8FF8C}" destId="{C43CA9AD-07F5-4922-9237-BC01A6618041}" srcOrd="2" destOrd="0" presId="urn:microsoft.com/office/officeart/2005/8/layout/orgChart1"/>
    <dgm:cxn modelId="{85128830-38DB-47C9-8640-805A2547EAC5}" type="presParOf" srcId="{611FA91A-6DBE-49CE-AB02-0E030D631C66}" destId="{6BCC169A-87C9-418C-8AD6-72753FFC6D50}" srcOrd="2" destOrd="0" presId="urn:microsoft.com/office/officeart/2005/8/layout/orgChart1"/>
    <dgm:cxn modelId="{2FA6C546-9B1F-40A3-95A3-B1789B9794E6}" type="presParOf" srcId="{970BB7EB-20DD-4211-A8CD-EA752006F08D}" destId="{7F1134DD-11C0-4FA6-A456-8D1C9D09FB51}" srcOrd="2" destOrd="0" presId="urn:microsoft.com/office/officeart/2005/8/layout/orgChart1"/>
    <dgm:cxn modelId="{CA60675F-CA0C-4393-AE66-67DBA6D03E5D}" type="presParOf" srcId="{970BB7EB-20DD-4211-A8CD-EA752006F08D}" destId="{97FBF75E-F04F-4775-B34A-45D51ADA0A76}" srcOrd="3" destOrd="0" presId="urn:microsoft.com/office/officeart/2005/8/layout/orgChart1"/>
    <dgm:cxn modelId="{D60EAD8E-BAE4-488F-8A37-DA0C15C8E88B}" type="presParOf" srcId="{97FBF75E-F04F-4775-B34A-45D51ADA0A76}" destId="{CBA57F10-D96D-4854-98BC-4C98E61B6DBC}" srcOrd="0" destOrd="0" presId="urn:microsoft.com/office/officeart/2005/8/layout/orgChart1"/>
    <dgm:cxn modelId="{02316959-6002-498B-9907-83ACD76CC60F}" type="presParOf" srcId="{CBA57F10-D96D-4854-98BC-4C98E61B6DBC}" destId="{7B290995-8903-4E7F-85C9-B44E699A8810}" srcOrd="0" destOrd="0" presId="urn:microsoft.com/office/officeart/2005/8/layout/orgChart1"/>
    <dgm:cxn modelId="{62CA8C57-DF18-4E68-8F36-DD8BFCDCA372}" type="presParOf" srcId="{CBA57F10-D96D-4854-98BC-4C98E61B6DBC}" destId="{5934BA66-2F4A-45D7-AB82-2702B0E54569}" srcOrd="1" destOrd="0" presId="urn:microsoft.com/office/officeart/2005/8/layout/orgChart1"/>
    <dgm:cxn modelId="{BC487DE5-7699-46D3-9355-BFF9265919E4}" type="presParOf" srcId="{97FBF75E-F04F-4775-B34A-45D51ADA0A76}" destId="{A3838486-9B44-4039-B935-F8FD3A72CF65}" srcOrd="1" destOrd="0" presId="urn:microsoft.com/office/officeart/2005/8/layout/orgChart1"/>
    <dgm:cxn modelId="{A9DC9269-F53A-4875-9557-E9D934DD9319}" type="presParOf" srcId="{A3838486-9B44-4039-B935-F8FD3A72CF65}" destId="{79B7A8FA-BE9F-4FC5-8918-877A6009B4F6}" srcOrd="0" destOrd="0" presId="urn:microsoft.com/office/officeart/2005/8/layout/orgChart1"/>
    <dgm:cxn modelId="{1AED6FFE-7C40-48EC-8D3A-4055013DF484}" type="presParOf" srcId="{A3838486-9B44-4039-B935-F8FD3A72CF65}" destId="{59C9A815-ADDA-4ECC-A8CE-A5DBC34FD65C}" srcOrd="1" destOrd="0" presId="urn:microsoft.com/office/officeart/2005/8/layout/orgChart1"/>
    <dgm:cxn modelId="{270982DB-3093-4F64-8A1B-6451AE81B7FB}" type="presParOf" srcId="{59C9A815-ADDA-4ECC-A8CE-A5DBC34FD65C}" destId="{5098535A-A698-4639-89C9-8EFEDB217040}" srcOrd="0" destOrd="0" presId="urn:microsoft.com/office/officeart/2005/8/layout/orgChart1"/>
    <dgm:cxn modelId="{4C67BB6B-C1D8-4A13-883E-FD9C22D26F52}" type="presParOf" srcId="{5098535A-A698-4639-89C9-8EFEDB217040}" destId="{5F5F91A1-79EC-4577-9195-2EEB33324D7C}" srcOrd="0" destOrd="0" presId="urn:microsoft.com/office/officeart/2005/8/layout/orgChart1"/>
    <dgm:cxn modelId="{9F512396-A7B3-41F2-9040-50078744CBF7}" type="presParOf" srcId="{5098535A-A698-4639-89C9-8EFEDB217040}" destId="{4C8FF956-FD0A-44EE-A5CA-E81B85D73450}" srcOrd="1" destOrd="0" presId="urn:microsoft.com/office/officeart/2005/8/layout/orgChart1"/>
    <dgm:cxn modelId="{983D640D-978E-4C08-A284-0FE2590B53B0}" type="presParOf" srcId="{59C9A815-ADDA-4ECC-A8CE-A5DBC34FD65C}" destId="{BF007DCE-1EF0-4874-A2B5-0255F568FCB7}" srcOrd="1" destOrd="0" presId="urn:microsoft.com/office/officeart/2005/8/layout/orgChart1"/>
    <dgm:cxn modelId="{93005628-7675-4CE6-871D-4AAEE8B084C9}" type="presParOf" srcId="{59C9A815-ADDA-4ECC-A8CE-A5DBC34FD65C}" destId="{16475B65-D230-4A87-98CA-AFB3A7CE49BC}" srcOrd="2" destOrd="0" presId="urn:microsoft.com/office/officeart/2005/8/layout/orgChart1"/>
    <dgm:cxn modelId="{844FDD97-52BF-45BB-9D62-9081A8F131B4}" type="presParOf" srcId="{97FBF75E-F04F-4775-B34A-45D51ADA0A76}" destId="{C59BFD8A-AB60-4C8D-ACC5-D10127FE5615}" srcOrd="2" destOrd="0" presId="urn:microsoft.com/office/officeart/2005/8/layout/orgChart1"/>
    <dgm:cxn modelId="{F76587A0-185F-479E-AD82-2C4309BE81F7}" type="presParOf" srcId="{CB42ED4B-96C7-4E7D-B0A4-6EB270B84349}" destId="{BDC0AFBB-44B1-4513-82C1-3A304AE045E6}" srcOrd="2" destOrd="0" presId="urn:microsoft.com/office/officeart/2005/8/layout/orgChart1"/>
    <dgm:cxn modelId="{C866B45A-3047-448A-8C5A-84079D83E664}" type="presParOf" srcId="{CB42ED4B-96C7-4E7D-B0A4-6EB270B84349}" destId="{8ECC1843-ACC9-4CE2-A2CD-D00BAB56117C}" srcOrd="3" destOrd="0" presId="urn:microsoft.com/office/officeart/2005/8/layout/orgChart1"/>
    <dgm:cxn modelId="{5A12C5E3-F736-4CF7-9210-D7EBC67D35F6}" type="presParOf" srcId="{8ECC1843-ACC9-4CE2-A2CD-D00BAB56117C}" destId="{B66A36C7-8068-498A-B2F9-A575FDF8FEE1}" srcOrd="0" destOrd="0" presId="urn:microsoft.com/office/officeart/2005/8/layout/orgChart1"/>
    <dgm:cxn modelId="{3B376063-776A-474C-A818-2AB7B1A3A854}" type="presParOf" srcId="{B66A36C7-8068-498A-B2F9-A575FDF8FEE1}" destId="{5BAB7135-C92F-497B-9318-5936504279DC}" srcOrd="0" destOrd="0" presId="urn:microsoft.com/office/officeart/2005/8/layout/orgChart1"/>
    <dgm:cxn modelId="{98FE184A-760B-4501-B8CD-F4A877AD6A96}" type="presParOf" srcId="{B66A36C7-8068-498A-B2F9-A575FDF8FEE1}" destId="{ABD9FFFA-A973-456B-91A7-B6F68F02F134}" srcOrd="1" destOrd="0" presId="urn:microsoft.com/office/officeart/2005/8/layout/orgChart1"/>
    <dgm:cxn modelId="{AD9ADB3E-D766-4D11-AC68-7F12506B060C}" type="presParOf" srcId="{8ECC1843-ACC9-4CE2-A2CD-D00BAB56117C}" destId="{C12E798D-5A84-43D0-9800-DCAF1969187A}" srcOrd="1" destOrd="0" presId="urn:microsoft.com/office/officeart/2005/8/layout/orgChart1"/>
    <dgm:cxn modelId="{26E7703A-771F-49B3-A91E-8BD856DBB36E}" type="presParOf" srcId="{8ECC1843-ACC9-4CE2-A2CD-D00BAB56117C}" destId="{76E62D34-C9C2-491C-813A-D13913DAAD48}" srcOrd="2" destOrd="0" presId="urn:microsoft.com/office/officeart/2005/8/layout/orgChart1"/>
    <dgm:cxn modelId="{DA1B5645-A735-4FD4-8EF2-7F2C31668918}" type="presParOf" srcId="{76E62D34-C9C2-491C-813A-D13913DAAD48}" destId="{E8605352-1C47-4E5F-BC48-0D6CB42D4DD6}" srcOrd="0" destOrd="0" presId="urn:microsoft.com/office/officeart/2005/8/layout/orgChart1"/>
    <dgm:cxn modelId="{01753539-1315-4E5F-B81E-612190AA0326}" type="presParOf" srcId="{76E62D34-C9C2-491C-813A-D13913DAAD48}" destId="{544A08BC-6AE5-4E71-9E83-9459CE7336BA}" srcOrd="1" destOrd="0" presId="urn:microsoft.com/office/officeart/2005/8/layout/orgChart1"/>
    <dgm:cxn modelId="{B59AACB3-10E2-4CB6-AF2E-AA3EE05B4C15}" type="presParOf" srcId="{544A08BC-6AE5-4E71-9E83-9459CE7336BA}" destId="{C3932CDC-9952-4EA0-BE15-A8D6653641CB}" srcOrd="0" destOrd="0" presId="urn:microsoft.com/office/officeart/2005/8/layout/orgChart1"/>
    <dgm:cxn modelId="{B98BD616-0338-4E2D-9906-476E130D20E6}" type="presParOf" srcId="{C3932CDC-9952-4EA0-BE15-A8D6653641CB}" destId="{B04677CC-D5B6-4F2A-A35E-C3DE951F8BD7}" srcOrd="0" destOrd="0" presId="urn:microsoft.com/office/officeart/2005/8/layout/orgChart1"/>
    <dgm:cxn modelId="{30BF6457-2C76-42B1-AF03-A31CD4166AAF}" type="presParOf" srcId="{C3932CDC-9952-4EA0-BE15-A8D6653641CB}" destId="{A681C4D6-78F9-4A36-BFF2-6E987EA7D446}" srcOrd="1" destOrd="0" presId="urn:microsoft.com/office/officeart/2005/8/layout/orgChart1"/>
    <dgm:cxn modelId="{A7D4D732-0CAE-45CC-A322-894A25305EBA}" type="presParOf" srcId="{544A08BC-6AE5-4E71-9E83-9459CE7336BA}" destId="{46658924-7432-4488-9291-1F1049F45537}" srcOrd="1" destOrd="0" presId="urn:microsoft.com/office/officeart/2005/8/layout/orgChart1"/>
    <dgm:cxn modelId="{202C8CD6-7130-45D5-A4EE-E4A01694472B}" type="presParOf" srcId="{46658924-7432-4488-9291-1F1049F45537}" destId="{51D96584-1ABA-4385-A08F-CAA91FFD418E}" srcOrd="0" destOrd="0" presId="urn:microsoft.com/office/officeart/2005/8/layout/orgChart1"/>
    <dgm:cxn modelId="{A89B3670-50EB-44B5-8917-5D22017E49ED}" type="presParOf" srcId="{46658924-7432-4488-9291-1F1049F45537}" destId="{9FCD331E-D14D-4DEA-93A9-DAB0C95C303A}" srcOrd="1" destOrd="0" presId="urn:microsoft.com/office/officeart/2005/8/layout/orgChart1"/>
    <dgm:cxn modelId="{12A57496-8063-4C82-9966-7E005D50D301}" type="presParOf" srcId="{9FCD331E-D14D-4DEA-93A9-DAB0C95C303A}" destId="{DAAB215F-B175-4D94-8754-230FE71ED206}" srcOrd="0" destOrd="0" presId="urn:microsoft.com/office/officeart/2005/8/layout/orgChart1"/>
    <dgm:cxn modelId="{115761A0-D4F1-4613-BD8D-F75D14FEE10A}" type="presParOf" srcId="{DAAB215F-B175-4D94-8754-230FE71ED206}" destId="{3E71A979-4CC5-4018-B33A-E5A6DB7D7429}" srcOrd="0" destOrd="0" presId="urn:microsoft.com/office/officeart/2005/8/layout/orgChart1"/>
    <dgm:cxn modelId="{B83B404D-7AAC-4083-8DEB-C106D929A5B6}" type="presParOf" srcId="{DAAB215F-B175-4D94-8754-230FE71ED206}" destId="{9B1073D6-D80A-490A-B661-7C0B7A224A46}" srcOrd="1" destOrd="0" presId="urn:microsoft.com/office/officeart/2005/8/layout/orgChart1"/>
    <dgm:cxn modelId="{929D4053-FAC5-4283-B483-9C5B4D806038}" type="presParOf" srcId="{9FCD331E-D14D-4DEA-93A9-DAB0C95C303A}" destId="{8CAE3F9E-C3A6-4D37-ADE1-32E43A954212}" srcOrd="1" destOrd="0" presId="urn:microsoft.com/office/officeart/2005/8/layout/orgChart1"/>
    <dgm:cxn modelId="{AA52247B-DF14-4382-AED1-5AC98D7691CA}" type="presParOf" srcId="{9FCD331E-D14D-4DEA-93A9-DAB0C95C303A}" destId="{6964C318-E0D2-4477-9A40-87F8CE54145C}" srcOrd="2" destOrd="0" presId="urn:microsoft.com/office/officeart/2005/8/layout/orgChart1"/>
    <dgm:cxn modelId="{8BF02EA1-001F-431C-B75C-1407B17D76C5}" type="presParOf" srcId="{6964C318-E0D2-4477-9A40-87F8CE54145C}" destId="{F8A4BB4C-6760-4081-BD7B-F69B4FE7C3EC}" srcOrd="0" destOrd="0" presId="urn:microsoft.com/office/officeart/2005/8/layout/orgChart1"/>
    <dgm:cxn modelId="{644B97EF-C2B2-4E1F-8802-4A925B2937A4}" type="presParOf" srcId="{6964C318-E0D2-4477-9A40-87F8CE54145C}" destId="{88DE2254-A199-44AD-B239-F53F5B7328B0}" srcOrd="1" destOrd="0" presId="urn:microsoft.com/office/officeart/2005/8/layout/orgChart1"/>
    <dgm:cxn modelId="{26DDF0C4-D685-4975-8AAB-011515EC6D2D}" type="presParOf" srcId="{88DE2254-A199-44AD-B239-F53F5B7328B0}" destId="{E4DEB5F6-ACED-4EFC-B826-6E8E1D34868A}" srcOrd="0" destOrd="0" presId="urn:microsoft.com/office/officeart/2005/8/layout/orgChart1"/>
    <dgm:cxn modelId="{AEB19E36-AEC8-4A05-ADC0-944011E092CA}" type="presParOf" srcId="{E4DEB5F6-ACED-4EFC-B826-6E8E1D34868A}" destId="{56052AA9-720B-45CB-A117-7261D5FE9D92}" srcOrd="0" destOrd="0" presId="urn:microsoft.com/office/officeart/2005/8/layout/orgChart1"/>
    <dgm:cxn modelId="{C0107F6F-12FB-4F6F-B3BE-F7432CDAE3C7}" type="presParOf" srcId="{E4DEB5F6-ACED-4EFC-B826-6E8E1D34868A}" destId="{A88F6027-A1C8-432F-A799-53706F5FB50E}" srcOrd="1" destOrd="0" presId="urn:microsoft.com/office/officeart/2005/8/layout/orgChart1"/>
    <dgm:cxn modelId="{9B7DEA80-F773-496F-9DEB-EEF2B374C13D}" type="presParOf" srcId="{88DE2254-A199-44AD-B239-F53F5B7328B0}" destId="{0B68D309-51E5-4576-8F3E-246A26BECE1E}" srcOrd="1" destOrd="0" presId="urn:microsoft.com/office/officeart/2005/8/layout/orgChart1"/>
    <dgm:cxn modelId="{B4908D95-E22D-4BF9-8122-F142E989C541}" type="presParOf" srcId="{0B68D309-51E5-4576-8F3E-246A26BECE1E}" destId="{5F4FC77C-B567-4463-8327-4312D8F0856F}" srcOrd="0" destOrd="0" presId="urn:microsoft.com/office/officeart/2005/8/layout/orgChart1"/>
    <dgm:cxn modelId="{FA401FC2-0D2A-4102-8DA3-5923CB5BCE8F}" type="presParOf" srcId="{0B68D309-51E5-4576-8F3E-246A26BECE1E}" destId="{42C0C60D-850D-4302-A41D-A61FF1532925}" srcOrd="1" destOrd="0" presId="urn:microsoft.com/office/officeart/2005/8/layout/orgChart1"/>
    <dgm:cxn modelId="{FDF7658F-8D49-47FE-963F-EC2283B8A8C1}" type="presParOf" srcId="{42C0C60D-850D-4302-A41D-A61FF1532925}" destId="{E5D15A5C-A9AC-4F5F-9552-5A069EA281F0}" srcOrd="0" destOrd="0" presId="urn:microsoft.com/office/officeart/2005/8/layout/orgChart1"/>
    <dgm:cxn modelId="{818A85BD-359A-4577-8F6F-9CC9366A7BA6}" type="presParOf" srcId="{E5D15A5C-A9AC-4F5F-9552-5A069EA281F0}" destId="{DE64CC14-4B9B-47C7-BED8-9FA5B423EFC9}" srcOrd="0" destOrd="0" presId="urn:microsoft.com/office/officeart/2005/8/layout/orgChart1"/>
    <dgm:cxn modelId="{EF577694-C466-4035-BFCE-E8653A86488C}" type="presParOf" srcId="{E5D15A5C-A9AC-4F5F-9552-5A069EA281F0}" destId="{87E1D75F-3325-4CEC-9176-6CA1AE6FB8DD}" srcOrd="1" destOrd="0" presId="urn:microsoft.com/office/officeart/2005/8/layout/orgChart1"/>
    <dgm:cxn modelId="{A9795821-CBF1-430D-A569-F95B9884583B}" type="presParOf" srcId="{42C0C60D-850D-4302-A41D-A61FF1532925}" destId="{381BC5CE-B6E1-4F10-BE0E-10822BFBE257}" srcOrd="1" destOrd="0" presId="urn:microsoft.com/office/officeart/2005/8/layout/orgChart1"/>
    <dgm:cxn modelId="{0561BF59-B064-410E-8BD1-1A2ED58FF6E1}" type="presParOf" srcId="{42C0C60D-850D-4302-A41D-A61FF1532925}" destId="{9B7A150C-3173-495D-AA15-BE102A5AE8FF}" srcOrd="2" destOrd="0" presId="urn:microsoft.com/office/officeart/2005/8/layout/orgChart1"/>
    <dgm:cxn modelId="{E205ED79-1DE0-4C31-9AA4-E3735653E642}" type="presParOf" srcId="{9B7A150C-3173-495D-AA15-BE102A5AE8FF}" destId="{9BE5FC70-48FA-42D1-A4AD-85B8172B5093}" srcOrd="0" destOrd="0" presId="urn:microsoft.com/office/officeart/2005/8/layout/orgChart1"/>
    <dgm:cxn modelId="{B1131F1C-24CF-43FD-8706-5BD90FE49F03}" type="presParOf" srcId="{9B7A150C-3173-495D-AA15-BE102A5AE8FF}" destId="{A45E43E3-8573-4A14-B336-5612364EFD63}" srcOrd="1" destOrd="0" presId="urn:microsoft.com/office/officeart/2005/8/layout/orgChart1"/>
    <dgm:cxn modelId="{2BA7F87B-0A86-4639-9EE4-3C08BBC0CE25}" type="presParOf" srcId="{A45E43E3-8573-4A14-B336-5612364EFD63}" destId="{D17C109F-5FE6-4372-91FB-B37EAF3C0A2F}" srcOrd="0" destOrd="0" presId="urn:microsoft.com/office/officeart/2005/8/layout/orgChart1"/>
    <dgm:cxn modelId="{F8FE21D5-3E03-4EF9-850D-1F4D9391F0A2}" type="presParOf" srcId="{D17C109F-5FE6-4372-91FB-B37EAF3C0A2F}" destId="{B1E44660-06A1-445B-9045-A6B55886E16A}" srcOrd="0" destOrd="0" presId="urn:microsoft.com/office/officeart/2005/8/layout/orgChart1"/>
    <dgm:cxn modelId="{DA7FC217-51F9-47F7-84CF-EAB2DD8A12B2}" type="presParOf" srcId="{D17C109F-5FE6-4372-91FB-B37EAF3C0A2F}" destId="{B7223DF5-1AAC-4DE1-B0D8-C02E68437FCD}" srcOrd="1" destOrd="0" presId="urn:microsoft.com/office/officeart/2005/8/layout/orgChart1"/>
    <dgm:cxn modelId="{3859C922-4C22-43F4-9CC5-CC97C9DFB68C}" type="presParOf" srcId="{A45E43E3-8573-4A14-B336-5612364EFD63}" destId="{8DE679F7-ED37-45E4-B156-0DC3AF0B97FF}" srcOrd="1" destOrd="0" presId="urn:microsoft.com/office/officeart/2005/8/layout/orgChart1"/>
    <dgm:cxn modelId="{1524DA06-0C50-4912-A570-FA1A7C893585}" type="presParOf" srcId="{A45E43E3-8573-4A14-B336-5612364EFD63}" destId="{70851298-89A3-40E4-8EE6-D913A2E89EA5}" srcOrd="2" destOrd="0" presId="urn:microsoft.com/office/officeart/2005/8/layout/orgChart1"/>
    <dgm:cxn modelId="{2AC0B2F9-7EB8-44B9-9733-9C3A4EC6B33E}" type="presParOf" srcId="{0B68D309-51E5-4576-8F3E-246A26BECE1E}" destId="{CD17D22D-39C7-422B-9E85-0E38FDDD6789}" srcOrd="2" destOrd="0" presId="urn:microsoft.com/office/officeart/2005/8/layout/orgChart1"/>
    <dgm:cxn modelId="{D30D50BF-39D4-4A9C-8975-B8CAA3F80797}" type="presParOf" srcId="{0B68D309-51E5-4576-8F3E-246A26BECE1E}" destId="{256AD7B3-76AE-40A6-B5C2-DA5EC6309DEB}" srcOrd="3" destOrd="0" presId="urn:microsoft.com/office/officeart/2005/8/layout/orgChart1"/>
    <dgm:cxn modelId="{3997BBCA-15EA-488D-A4B3-C01B1BA0084C}" type="presParOf" srcId="{256AD7B3-76AE-40A6-B5C2-DA5EC6309DEB}" destId="{8C853CDB-DECC-46A9-B915-95BB094F46AB}" srcOrd="0" destOrd="0" presId="urn:microsoft.com/office/officeart/2005/8/layout/orgChart1"/>
    <dgm:cxn modelId="{884D764D-CDD1-407A-86BD-DA30B2742F34}" type="presParOf" srcId="{8C853CDB-DECC-46A9-B915-95BB094F46AB}" destId="{536EA295-116F-40BA-8EEE-19FC7C5A2694}" srcOrd="0" destOrd="0" presId="urn:microsoft.com/office/officeart/2005/8/layout/orgChart1"/>
    <dgm:cxn modelId="{4423DDE4-0A61-476B-94CA-D9D44277E9D6}" type="presParOf" srcId="{8C853CDB-DECC-46A9-B915-95BB094F46AB}" destId="{516B32B9-FB92-41E3-A6C0-57EE8CCE374E}" srcOrd="1" destOrd="0" presId="urn:microsoft.com/office/officeart/2005/8/layout/orgChart1"/>
    <dgm:cxn modelId="{0CB6E640-3600-458F-9091-CE7CCCCFD0F2}" type="presParOf" srcId="{256AD7B3-76AE-40A6-B5C2-DA5EC6309DEB}" destId="{56555829-B5D9-4D90-9C96-9C5DFD15A5F6}" srcOrd="1" destOrd="0" presId="urn:microsoft.com/office/officeart/2005/8/layout/orgChart1"/>
    <dgm:cxn modelId="{08A8D328-3CD1-42F8-A81B-7B1338855CF6}" type="presParOf" srcId="{256AD7B3-76AE-40A6-B5C2-DA5EC6309DEB}" destId="{05FDA137-77E8-4D46-AD2D-79A1ABB4A14C}" srcOrd="2" destOrd="0" presId="urn:microsoft.com/office/officeart/2005/8/layout/orgChart1"/>
    <dgm:cxn modelId="{EEDBEBB0-1CB0-4980-A6F0-FB7D907647CE}" type="presParOf" srcId="{05FDA137-77E8-4D46-AD2D-79A1ABB4A14C}" destId="{AAE7583F-F9A2-46FB-95D4-D985796D29C2}" srcOrd="0" destOrd="0" presId="urn:microsoft.com/office/officeart/2005/8/layout/orgChart1"/>
    <dgm:cxn modelId="{F94DAF02-C81D-4E9E-B8AC-5909A207539F}" type="presParOf" srcId="{05FDA137-77E8-4D46-AD2D-79A1ABB4A14C}" destId="{EADB5915-23C6-4C2A-807E-833254A9ACCB}" srcOrd="1" destOrd="0" presId="urn:microsoft.com/office/officeart/2005/8/layout/orgChart1"/>
    <dgm:cxn modelId="{AC7A162F-05E9-471F-AB86-DB7322E32113}" type="presParOf" srcId="{EADB5915-23C6-4C2A-807E-833254A9ACCB}" destId="{628F4285-1322-421E-8CC0-D41536A6F4D8}" srcOrd="0" destOrd="0" presId="urn:microsoft.com/office/officeart/2005/8/layout/orgChart1"/>
    <dgm:cxn modelId="{D05AE482-EF7C-4E2B-A2CD-075C57596FBA}" type="presParOf" srcId="{628F4285-1322-421E-8CC0-D41536A6F4D8}" destId="{08FAF246-DFA7-45A0-9C3A-5FEFB2A53294}" srcOrd="0" destOrd="0" presId="urn:microsoft.com/office/officeart/2005/8/layout/orgChart1"/>
    <dgm:cxn modelId="{E4B27E61-F1CF-476A-B85A-C630EA29F239}" type="presParOf" srcId="{628F4285-1322-421E-8CC0-D41536A6F4D8}" destId="{2FFA4A89-79B2-49D4-82CD-ED722ACFECA2}" srcOrd="1" destOrd="0" presId="urn:microsoft.com/office/officeart/2005/8/layout/orgChart1"/>
    <dgm:cxn modelId="{05142423-F9E8-49E4-BE6D-F16DC9191937}" type="presParOf" srcId="{EADB5915-23C6-4C2A-807E-833254A9ACCB}" destId="{EA3C1A8D-2E9C-4EE8-9D0C-1DF85C74FA6B}" srcOrd="1" destOrd="0" presId="urn:microsoft.com/office/officeart/2005/8/layout/orgChart1"/>
    <dgm:cxn modelId="{EC52F5B7-DE24-45CD-8F77-F9BA24876CF4}" type="presParOf" srcId="{EADB5915-23C6-4C2A-807E-833254A9ACCB}" destId="{C2A9A57C-9BDE-4691-A288-5892DC78662F}" srcOrd="2" destOrd="0" presId="urn:microsoft.com/office/officeart/2005/8/layout/orgChart1"/>
    <dgm:cxn modelId="{1FECBE0A-B9E7-405F-96D6-706F205FA968}" type="presParOf" srcId="{88DE2254-A199-44AD-B239-F53F5B7328B0}" destId="{46D778CA-4DDE-4E6E-B1A5-C9C34B41B184}" srcOrd="2" destOrd="0" presId="urn:microsoft.com/office/officeart/2005/8/layout/orgChart1"/>
    <dgm:cxn modelId="{609E86D0-D698-41EC-9ACE-96C6F8E22D1E}" type="presParOf" srcId="{46658924-7432-4488-9291-1F1049F45537}" destId="{AC4F588A-9F74-4A27-8394-D9AA21977BE1}" srcOrd="2" destOrd="0" presId="urn:microsoft.com/office/officeart/2005/8/layout/orgChart1"/>
    <dgm:cxn modelId="{4D0829CB-D31A-498C-8202-81CE5B54A075}" type="presParOf" srcId="{46658924-7432-4488-9291-1F1049F45537}" destId="{01C826F2-02BF-4E2F-AF1B-EEF630DC98B0}" srcOrd="3" destOrd="0" presId="urn:microsoft.com/office/officeart/2005/8/layout/orgChart1"/>
    <dgm:cxn modelId="{31A8BE13-07C6-4730-8B1E-04803534197E}" type="presParOf" srcId="{01C826F2-02BF-4E2F-AF1B-EEF630DC98B0}" destId="{E84E0862-E656-4E04-ACC9-86F6FAB8734F}" srcOrd="0" destOrd="0" presId="urn:microsoft.com/office/officeart/2005/8/layout/orgChart1"/>
    <dgm:cxn modelId="{59528AD0-4D7C-4B1B-A2EB-78BC16B3695C}" type="presParOf" srcId="{E84E0862-E656-4E04-ACC9-86F6FAB8734F}" destId="{09E1D54E-7387-4032-8321-C30D15425147}" srcOrd="0" destOrd="0" presId="urn:microsoft.com/office/officeart/2005/8/layout/orgChart1"/>
    <dgm:cxn modelId="{9DADB60C-8D99-4EEA-815C-DF28C4EB86E4}" type="presParOf" srcId="{E84E0862-E656-4E04-ACC9-86F6FAB8734F}" destId="{45267A69-91FB-45CC-BA1E-F9D55F3F1CCE}" srcOrd="1" destOrd="0" presId="urn:microsoft.com/office/officeart/2005/8/layout/orgChart1"/>
    <dgm:cxn modelId="{7C2B1DFC-B982-403A-9C77-4B14B8D05F20}" type="presParOf" srcId="{01C826F2-02BF-4E2F-AF1B-EEF630DC98B0}" destId="{7091B8AD-2837-42A0-865C-2AE82DB57600}" srcOrd="1" destOrd="0" presId="urn:microsoft.com/office/officeart/2005/8/layout/orgChart1"/>
    <dgm:cxn modelId="{D039A69C-BCD8-4AD2-AFB2-0571D2EA84C6}" type="presParOf" srcId="{01C826F2-02BF-4E2F-AF1B-EEF630DC98B0}" destId="{CE98C13E-27FB-45D7-A622-1A44898CAF14}" srcOrd="2" destOrd="0" presId="urn:microsoft.com/office/officeart/2005/8/layout/orgChart1"/>
    <dgm:cxn modelId="{3E7F1C71-FDF0-4ED8-87F1-B9BCA4A1E305}" type="presParOf" srcId="{CE98C13E-27FB-45D7-A622-1A44898CAF14}" destId="{23AD960D-39BA-426B-A884-F28AEDCA03C3}" srcOrd="0" destOrd="0" presId="urn:microsoft.com/office/officeart/2005/8/layout/orgChart1"/>
    <dgm:cxn modelId="{726EF7FF-194D-4E40-B7E0-19C6D0BA44F2}" type="presParOf" srcId="{CE98C13E-27FB-45D7-A622-1A44898CAF14}" destId="{A9ABA1E4-4020-4992-9DDB-D5FBEF9FEC9B}" srcOrd="1" destOrd="0" presId="urn:microsoft.com/office/officeart/2005/8/layout/orgChart1"/>
    <dgm:cxn modelId="{B2C03B39-1281-4BB0-A98E-FF778898E93B}" type="presParOf" srcId="{A9ABA1E4-4020-4992-9DDB-D5FBEF9FEC9B}" destId="{AB10A16B-8700-4D0C-BE8C-7AC293AF1E8F}" srcOrd="0" destOrd="0" presId="urn:microsoft.com/office/officeart/2005/8/layout/orgChart1"/>
    <dgm:cxn modelId="{C42F16CF-9426-4F36-9FA5-0EDC834DC3FB}" type="presParOf" srcId="{AB10A16B-8700-4D0C-BE8C-7AC293AF1E8F}" destId="{8264A80D-A5A4-4C1F-A28E-DFEF77E3F6A6}" srcOrd="0" destOrd="0" presId="urn:microsoft.com/office/officeart/2005/8/layout/orgChart1"/>
    <dgm:cxn modelId="{57B21F72-93D3-497B-B61E-DEF82C9B4936}" type="presParOf" srcId="{AB10A16B-8700-4D0C-BE8C-7AC293AF1E8F}" destId="{6B4BD56F-EADC-4CF9-B065-10852C418064}" srcOrd="1" destOrd="0" presId="urn:microsoft.com/office/officeart/2005/8/layout/orgChart1"/>
    <dgm:cxn modelId="{615181A0-C64D-4AD6-B0C8-003C4F7247D1}" type="presParOf" srcId="{A9ABA1E4-4020-4992-9DDB-D5FBEF9FEC9B}" destId="{803933C4-0F17-496C-BF1D-E2F8A532A54A}" srcOrd="1" destOrd="0" presId="urn:microsoft.com/office/officeart/2005/8/layout/orgChart1"/>
    <dgm:cxn modelId="{1FD7B165-35E3-4C37-AABA-30EEA72B492B}" type="presParOf" srcId="{A9ABA1E4-4020-4992-9DDB-D5FBEF9FEC9B}" destId="{2B76A077-0282-4850-9316-6B89E667370D}" srcOrd="2" destOrd="0" presId="urn:microsoft.com/office/officeart/2005/8/layout/orgChart1"/>
    <dgm:cxn modelId="{F735DB70-9FD9-4063-BAF4-C20930C963E0}" type="presParOf" srcId="{544A08BC-6AE5-4E71-9E83-9459CE7336BA}" destId="{640DEFAB-1465-4FA8-99FE-BC212ABDBD64}" srcOrd="2" destOrd="0" presId="urn:microsoft.com/office/officeart/2005/8/layout/orgChart1"/>
    <dgm:cxn modelId="{2E51E6E6-66F2-45CD-B01B-B8542F75F7C3}" type="presParOf" srcId="{BCB641B4-552A-4276-B1AB-6E8DB666F26C}" destId="{6006FB33-9ECB-4892-85CE-617C29F2B3B9}" srcOrd="2" destOrd="0" presId="urn:microsoft.com/office/officeart/2005/8/layout/orgChart1"/>
    <dgm:cxn modelId="{9B8C12AF-32F3-41B5-88C1-8FDCE8B01C5E}"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C66F-E153-48AB-818B-C5B006795343}">
      <dsp:nvSpPr>
        <dsp:cNvPr id="0" name=""/>
        <dsp:cNvSpPr/>
      </dsp:nvSpPr>
      <dsp:spPr>
        <a:xfrm>
          <a:off x="0" y="56628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C3AB62B-319D-460D-B8FC-FA0CA92DBE32}">
      <dsp:nvSpPr>
        <dsp:cNvPr id="0" name=""/>
        <dsp:cNvSpPr/>
      </dsp:nvSpPr>
      <dsp:spPr>
        <a:xfrm>
          <a:off x="425211" y="6443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chemeClr val="bg1"/>
              </a:solidFill>
              <a:cs typeface="B Mitra" pitchFamily="2" charset="-78"/>
            </a:rPr>
            <a:t>سالیانه </a:t>
          </a:r>
          <a:r>
            <a:rPr lang="fa-IR" sz="3400" kern="1200" dirty="0" smtClean="0">
              <a:solidFill>
                <a:srgbClr val="FFC000"/>
              </a:solidFill>
              <a:cs typeface="B Mitra" pitchFamily="2" charset="-78"/>
            </a:rPr>
            <a:t>92</a:t>
          </a:r>
          <a:r>
            <a:rPr lang="ar-SA" sz="3400" kern="1200" dirty="0" smtClean="0">
              <a:solidFill>
                <a:srgbClr val="FFC000"/>
              </a:solidFill>
              <a:cs typeface="B Mitra" pitchFamily="2" charset="-78"/>
            </a:rPr>
            <a:t> هزار </a:t>
          </a:r>
          <a:r>
            <a:rPr lang="ar-SA" sz="3400" kern="1200" dirty="0" smtClean="0">
              <a:solidFill>
                <a:schemeClr val="bg1"/>
              </a:solidFill>
              <a:cs typeface="B Mitra" pitchFamily="2" charset="-78"/>
            </a:rPr>
            <a:t>مورد جدید</a:t>
          </a:r>
          <a:endParaRPr lang="en-US" sz="3400" kern="1200" dirty="0" smtClean="0">
            <a:solidFill>
              <a:schemeClr val="bg1"/>
            </a:solidFill>
            <a:cs typeface="B Mitra" pitchFamily="2" charset="-78"/>
          </a:endParaRPr>
        </a:p>
      </dsp:txBody>
      <dsp:txXfrm>
        <a:off x="474207" y="113435"/>
        <a:ext cx="5854974" cy="905688"/>
      </dsp:txXfrm>
    </dsp:sp>
    <dsp:sp modelId="{98CD2E0D-DEA7-4F9F-8C42-9FB7737D35D4}">
      <dsp:nvSpPr>
        <dsp:cNvPr id="0" name=""/>
        <dsp:cNvSpPr/>
      </dsp:nvSpPr>
      <dsp:spPr>
        <a:xfrm>
          <a:off x="0" y="210852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CD1F3A8-5E9A-4734-ADB6-7BD9128F6276}">
      <dsp:nvSpPr>
        <dsp:cNvPr id="0" name=""/>
        <dsp:cNvSpPr/>
      </dsp:nvSpPr>
      <dsp:spPr>
        <a:xfrm>
          <a:off x="425211" y="160668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rgbClr val="FFC000"/>
              </a:solidFill>
              <a:cs typeface="B Mitra" pitchFamily="2" charset="-78"/>
            </a:rPr>
            <a:t>300 هزار </a:t>
          </a:r>
          <a:r>
            <a:rPr lang="fa-IR" sz="3400" kern="1200" dirty="0" smtClean="0">
              <a:solidFill>
                <a:schemeClr val="bg1"/>
              </a:solidFill>
              <a:cs typeface="B Mitra" pitchFamily="2" charset="-78"/>
            </a:rPr>
            <a:t>بیمار بهبود یافته در طی 5 سال </a:t>
          </a:r>
          <a:endParaRPr lang="en-US" sz="3400" kern="1200" dirty="0" smtClean="0">
            <a:solidFill>
              <a:schemeClr val="bg1"/>
            </a:solidFill>
            <a:cs typeface="B Mitra" pitchFamily="2" charset="-78"/>
          </a:endParaRPr>
        </a:p>
      </dsp:txBody>
      <dsp:txXfrm>
        <a:off x="474207" y="1655676"/>
        <a:ext cx="5854974" cy="905688"/>
      </dsp:txXfrm>
    </dsp:sp>
    <dsp:sp modelId="{6915A736-D725-4291-A048-6D1666BBE0CC}">
      <dsp:nvSpPr>
        <dsp:cNvPr id="0" name=""/>
        <dsp:cNvSpPr/>
      </dsp:nvSpPr>
      <dsp:spPr>
        <a:xfrm>
          <a:off x="0" y="365076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697E6469-9E84-46BE-96BC-DE7434E736D9}">
      <dsp:nvSpPr>
        <dsp:cNvPr id="0" name=""/>
        <dsp:cNvSpPr/>
      </dsp:nvSpPr>
      <dsp:spPr>
        <a:xfrm>
          <a:off x="425211" y="314892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a:lnSpc>
              <a:spcPct val="90000"/>
            </a:lnSpc>
            <a:spcBef>
              <a:spcPct val="0"/>
            </a:spcBef>
            <a:spcAft>
              <a:spcPct val="35000"/>
            </a:spcAft>
          </a:pPr>
          <a:r>
            <a:rPr lang="fa-IR" sz="3400" kern="1200" dirty="0" smtClean="0">
              <a:solidFill>
                <a:srgbClr val="FFC000"/>
              </a:solidFill>
              <a:cs typeface="B Nazanin" panose="00000400000000000000" pitchFamily="2" charset="-78"/>
            </a:rPr>
            <a:t>دومین</a:t>
          </a:r>
          <a:r>
            <a:rPr lang="fa-IR" sz="3400" kern="1200" dirty="0" smtClean="0">
              <a:cs typeface="B Nazanin" panose="00000400000000000000" pitchFamily="2" charset="-78"/>
            </a:rPr>
            <a:t> دلیل مرگ و میر</a:t>
          </a:r>
          <a:endParaRPr lang="en-US" sz="3400" kern="1200" dirty="0">
            <a:cs typeface="B Nazanin" panose="00000400000000000000" pitchFamily="2" charset="-78"/>
          </a:endParaRPr>
        </a:p>
      </dsp:txBody>
      <dsp:txXfrm>
        <a:off x="474207" y="3197916"/>
        <a:ext cx="5854974" cy="90568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6F1FD-0E26-43AE-BA5F-FD734A162FFF}">
      <dsp:nvSpPr>
        <dsp:cNvPr id="0" name=""/>
        <dsp:cNvSpPr/>
      </dsp:nvSpPr>
      <dsp:spPr>
        <a:xfrm rot="10800000">
          <a:off x="420999" y="2475"/>
          <a:ext cx="3286130"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عدم مصرف 5 وعده میوه؛ </a:t>
          </a:r>
          <a:r>
            <a:rPr lang="fa-IR" sz="1800" b="1" kern="1200" dirty="0" smtClean="0">
              <a:solidFill>
                <a:srgbClr val="FFFF00"/>
              </a:solidFill>
              <a:cs typeface="B Nazanin" panose="00000400000000000000" pitchFamily="2" charset="-78"/>
            </a:rPr>
            <a:t>90%</a:t>
          </a:r>
          <a:endParaRPr lang="en-US" sz="1800" b="1" kern="1200" dirty="0">
            <a:solidFill>
              <a:srgbClr val="FFFF00"/>
            </a:solidFill>
            <a:cs typeface="B Nazanin" panose="00000400000000000000" pitchFamily="2" charset="-78"/>
          </a:endParaRPr>
        </a:p>
      </dsp:txBody>
      <dsp:txXfrm rot="10800000">
        <a:off x="615879" y="2475"/>
        <a:ext cx="3091250" cy="779520"/>
      </dsp:txXfrm>
    </dsp:sp>
    <dsp:sp modelId="{BE399EC6-E7C2-45F2-860B-3B7ADF4DE3B1}">
      <dsp:nvSpPr>
        <dsp:cNvPr id="0" name=""/>
        <dsp:cNvSpPr/>
      </dsp:nvSpPr>
      <dsp:spPr>
        <a:xfrm>
          <a:off x="331469" y="2475"/>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05A2F923-E5F7-4923-8414-C26BF5C9EF43}">
      <dsp:nvSpPr>
        <dsp:cNvPr id="0" name=""/>
        <dsp:cNvSpPr/>
      </dsp:nvSpPr>
      <dsp:spPr>
        <a:xfrm rot="10800000">
          <a:off x="489967" y="1014688"/>
          <a:ext cx="3194173"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فعالیت بدنی کم؛ </a:t>
          </a:r>
          <a:r>
            <a:rPr lang="fa-IR" sz="1800" b="1" kern="1200" dirty="0" smtClean="0">
              <a:solidFill>
                <a:srgbClr val="FFFF00"/>
              </a:solidFill>
              <a:cs typeface="B Nazanin" panose="00000400000000000000" pitchFamily="2" charset="-78"/>
            </a:rPr>
            <a:t>40%</a:t>
          </a:r>
          <a:endParaRPr lang="en-US" sz="1800" b="1" kern="1200" dirty="0">
            <a:solidFill>
              <a:srgbClr val="FFFF00"/>
            </a:solidFill>
            <a:cs typeface="B Nazanin" panose="00000400000000000000" pitchFamily="2" charset="-78"/>
          </a:endParaRPr>
        </a:p>
      </dsp:txBody>
      <dsp:txXfrm rot="10800000">
        <a:off x="684847" y="1014688"/>
        <a:ext cx="2999293" cy="779520"/>
      </dsp:txXfrm>
    </dsp:sp>
    <dsp:sp modelId="{EBFE8FEC-E520-46F1-8444-E7BF8A705AD2}">
      <dsp:nvSpPr>
        <dsp:cNvPr id="0" name=""/>
        <dsp:cNvSpPr/>
      </dsp:nvSpPr>
      <dsp:spPr>
        <a:xfrm>
          <a:off x="354459" y="1014688"/>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F47BD155-B238-4100-A05C-F3AD165BF3A3}">
      <dsp:nvSpPr>
        <dsp:cNvPr id="0" name=""/>
        <dsp:cNvSpPr/>
      </dsp:nvSpPr>
      <dsp:spPr>
        <a:xfrm rot="10800000">
          <a:off x="583025" y="2026902"/>
          <a:ext cx="3070095"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افزایش وزن؛ </a:t>
          </a:r>
          <a:r>
            <a:rPr lang="fa-IR" sz="1800" b="1" kern="1200" dirty="0" smtClean="0">
              <a:solidFill>
                <a:srgbClr val="FFFF00"/>
              </a:solidFill>
              <a:cs typeface="B Nazanin" panose="00000400000000000000" pitchFamily="2" charset="-78"/>
            </a:rPr>
            <a:t>50%</a:t>
          </a:r>
          <a:endParaRPr lang="en-US" sz="1800" b="1" kern="1200" dirty="0">
            <a:solidFill>
              <a:srgbClr val="FFFF00"/>
            </a:solidFill>
            <a:cs typeface="B Nazanin" panose="00000400000000000000" pitchFamily="2" charset="-78"/>
          </a:endParaRPr>
        </a:p>
      </dsp:txBody>
      <dsp:txXfrm rot="10800000">
        <a:off x="777905" y="2026902"/>
        <a:ext cx="2875215" cy="779520"/>
      </dsp:txXfrm>
    </dsp:sp>
    <dsp:sp modelId="{79D6528C-3FCE-48B4-8C01-8C9DF5BE620B}">
      <dsp:nvSpPr>
        <dsp:cNvPr id="0" name=""/>
        <dsp:cNvSpPr/>
      </dsp:nvSpPr>
      <dsp:spPr>
        <a:xfrm>
          <a:off x="385478" y="2026902"/>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F726F98-87B8-4E84-BA48-43A4FB69F872}">
      <dsp:nvSpPr>
        <dsp:cNvPr id="0" name=""/>
        <dsp:cNvSpPr/>
      </dsp:nvSpPr>
      <dsp:spPr>
        <a:xfrm rot="10800000">
          <a:off x="583025" y="3039115"/>
          <a:ext cx="3070095"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کلسترول بالا؛ </a:t>
          </a:r>
          <a:r>
            <a:rPr lang="fa-IR" sz="1800" b="1" kern="1200" dirty="0" smtClean="0">
              <a:solidFill>
                <a:srgbClr val="FFFF00"/>
              </a:solidFill>
              <a:cs typeface="B Nazanin" panose="00000400000000000000" pitchFamily="2" charset="-78"/>
            </a:rPr>
            <a:t>50%</a:t>
          </a:r>
          <a:endParaRPr lang="en-US" sz="1800" b="1" kern="1200" dirty="0">
            <a:solidFill>
              <a:srgbClr val="FFFF00"/>
            </a:solidFill>
            <a:cs typeface="B Nazanin" panose="00000400000000000000" pitchFamily="2" charset="-78"/>
          </a:endParaRPr>
        </a:p>
      </dsp:txBody>
      <dsp:txXfrm rot="10800000">
        <a:off x="777905" y="3039115"/>
        <a:ext cx="2875215" cy="779520"/>
      </dsp:txXfrm>
    </dsp:sp>
    <dsp:sp modelId="{4674AAB8-5AA0-4262-8A4D-49576A63C22B}">
      <dsp:nvSpPr>
        <dsp:cNvPr id="0" name=""/>
        <dsp:cNvSpPr/>
      </dsp:nvSpPr>
      <dsp:spPr>
        <a:xfrm>
          <a:off x="385478" y="3039115"/>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6F1FD-0E26-43AE-BA5F-FD734A162FFF}">
      <dsp:nvSpPr>
        <dsp:cNvPr id="0" name=""/>
        <dsp:cNvSpPr/>
      </dsp:nvSpPr>
      <dsp:spPr>
        <a:xfrm rot="10800000">
          <a:off x="420999" y="2624"/>
          <a:ext cx="3288714"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میزان مصرف انرژی</a:t>
          </a:r>
          <a:r>
            <a:rPr lang="en-US" sz="1800" kern="1200" dirty="0" smtClean="0">
              <a:cs typeface="B Nazanin" panose="00000400000000000000" pitchFamily="2" charset="-78"/>
            </a:rPr>
            <a:t> </a:t>
          </a:r>
          <a:r>
            <a:rPr lang="fa-IR" sz="1800" kern="1200" dirty="0" smtClean="0">
              <a:cs typeface="B Nazanin" panose="00000400000000000000" pitchFamily="2" charset="-78"/>
            </a:rPr>
            <a:t>؛ </a:t>
          </a:r>
        </a:p>
        <a:p>
          <a:pPr lvl="0" algn="ctr" defTabSz="800100" rtl="1">
            <a:lnSpc>
              <a:spcPct val="90000"/>
            </a:lnSpc>
            <a:spcBef>
              <a:spcPct val="0"/>
            </a:spcBef>
            <a:spcAft>
              <a:spcPct val="35000"/>
            </a:spcAft>
          </a:pPr>
          <a:r>
            <a:rPr lang="fa-IR" sz="1800" kern="1200" dirty="0" smtClean="0">
              <a:solidFill>
                <a:srgbClr val="FFFF00"/>
              </a:solidFill>
              <a:cs typeface="B Nazanin" panose="00000400000000000000" pitchFamily="2" charset="-78"/>
            </a:rPr>
            <a:t>2800 کیلوگرم</a:t>
          </a:r>
          <a:r>
            <a:rPr lang="fa-IR" sz="1800" kern="1200" dirty="0" smtClean="0">
              <a:cs typeface="B Nazanin" panose="00000400000000000000" pitchFamily="2" charset="-78"/>
            </a:rPr>
            <a:t> (در برابر 1900)</a:t>
          </a:r>
          <a:endParaRPr lang="en-US" sz="1800" b="1" kern="1200" dirty="0">
            <a:solidFill>
              <a:srgbClr val="FFFF00"/>
            </a:solidFill>
            <a:cs typeface="B Nazanin" panose="00000400000000000000" pitchFamily="2" charset="-78"/>
          </a:endParaRPr>
        </a:p>
      </dsp:txBody>
      <dsp:txXfrm rot="10800000">
        <a:off x="615702" y="2624"/>
        <a:ext cx="3094011" cy="778811"/>
      </dsp:txXfrm>
    </dsp:sp>
    <dsp:sp modelId="{BE399EC6-E7C2-45F2-860B-3B7ADF4DE3B1}">
      <dsp:nvSpPr>
        <dsp:cNvPr id="0" name=""/>
        <dsp:cNvSpPr/>
      </dsp:nvSpPr>
      <dsp:spPr>
        <a:xfrm>
          <a:off x="332060" y="2624"/>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05A2F923-E5F7-4923-8414-C26BF5C9EF43}">
      <dsp:nvSpPr>
        <dsp:cNvPr id="0" name=""/>
        <dsp:cNvSpPr/>
      </dsp:nvSpPr>
      <dsp:spPr>
        <a:xfrm rot="10800000">
          <a:off x="490021" y="1013916"/>
          <a:ext cx="3196684"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سرانه تولید گاز </a:t>
          </a:r>
          <a:r>
            <a:rPr lang="en-US" sz="1800" kern="1200" dirty="0" smtClean="0">
              <a:cs typeface="B Nazanin" panose="00000400000000000000" pitchFamily="2" charset="-78"/>
            </a:rPr>
            <a:t>Co2</a:t>
          </a:r>
          <a:r>
            <a:rPr lang="fa-IR" sz="1800" kern="1200" dirty="0" smtClean="0">
              <a:cs typeface="B Nazanin" panose="00000400000000000000" pitchFamily="2" charset="-78"/>
            </a:rPr>
            <a:t>؛ </a:t>
          </a:r>
        </a:p>
        <a:p>
          <a:pPr lvl="0" algn="ctr" defTabSz="800100" rtl="1">
            <a:lnSpc>
              <a:spcPct val="90000"/>
            </a:lnSpc>
            <a:spcBef>
              <a:spcPct val="0"/>
            </a:spcBef>
            <a:spcAft>
              <a:spcPct val="35000"/>
            </a:spcAft>
          </a:pPr>
          <a:r>
            <a:rPr lang="fa-IR" sz="1800" kern="1200" dirty="0" smtClean="0">
              <a:solidFill>
                <a:srgbClr val="FFFF00"/>
              </a:solidFill>
              <a:cs typeface="B Nazanin" panose="00000400000000000000" pitchFamily="2" charset="-78"/>
            </a:rPr>
            <a:t>7 تن </a:t>
          </a:r>
          <a:r>
            <a:rPr lang="fa-IR" sz="1800" kern="1200" dirty="0" smtClean="0">
              <a:cs typeface="B Nazanin" panose="00000400000000000000" pitchFamily="2" charset="-78"/>
            </a:rPr>
            <a:t>(در برابر 4/6)</a:t>
          </a:r>
          <a:endParaRPr lang="en-US" sz="1800" b="1" kern="1200" dirty="0">
            <a:solidFill>
              <a:srgbClr val="FFFF00"/>
            </a:solidFill>
            <a:cs typeface="B Nazanin" panose="00000400000000000000" pitchFamily="2" charset="-78"/>
          </a:endParaRPr>
        </a:p>
      </dsp:txBody>
      <dsp:txXfrm rot="10800000">
        <a:off x="684724" y="1013916"/>
        <a:ext cx="3001981" cy="778811"/>
      </dsp:txXfrm>
    </dsp:sp>
    <dsp:sp modelId="{EBFE8FEC-E520-46F1-8444-E7BF8A705AD2}">
      <dsp:nvSpPr>
        <dsp:cNvPr id="0" name=""/>
        <dsp:cNvSpPr/>
      </dsp:nvSpPr>
      <dsp:spPr>
        <a:xfrm>
          <a:off x="355068" y="1013916"/>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F47BD155-B238-4100-A05C-F3AD165BF3A3}">
      <dsp:nvSpPr>
        <dsp:cNvPr id="0" name=""/>
        <dsp:cNvSpPr/>
      </dsp:nvSpPr>
      <dsp:spPr>
        <a:xfrm rot="10800000">
          <a:off x="583153" y="2025209"/>
          <a:ext cx="3072509"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ذرات معلق؛</a:t>
          </a:r>
        </a:p>
        <a:p>
          <a:pPr lvl="0" algn="ctr" defTabSz="800100">
            <a:lnSpc>
              <a:spcPct val="90000"/>
            </a:lnSpc>
            <a:spcBef>
              <a:spcPct val="0"/>
            </a:spcBef>
            <a:spcAft>
              <a:spcPct val="35000"/>
            </a:spcAft>
          </a:pPr>
          <a:r>
            <a:rPr lang="fa-IR" sz="1800" kern="1200" dirty="0" smtClean="0">
              <a:solidFill>
                <a:srgbClr val="FFFF00"/>
              </a:solidFill>
              <a:cs typeface="B Nazanin" panose="00000400000000000000" pitchFamily="2" charset="-78"/>
            </a:rPr>
            <a:t>115 میکروگرم </a:t>
          </a:r>
          <a:r>
            <a:rPr lang="fa-IR" sz="1800" kern="1200" dirty="0" smtClean="0">
              <a:cs typeface="B Nazanin" panose="00000400000000000000" pitchFamily="2" charset="-78"/>
            </a:rPr>
            <a:t>(در برابر 60) </a:t>
          </a:r>
          <a:endParaRPr lang="en-US" sz="1800" b="1" kern="1200" dirty="0">
            <a:solidFill>
              <a:srgbClr val="FFFF00"/>
            </a:solidFill>
            <a:cs typeface="B Nazanin" panose="00000400000000000000" pitchFamily="2" charset="-78"/>
          </a:endParaRPr>
        </a:p>
      </dsp:txBody>
      <dsp:txXfrm rot="10800000">
        <a:off x="777856" y="2025209"/>
        <a:ext cx="2877806" cy="778811"/>
      </dsp:txXfrm>
    </dsp:sp>
    <dsp:sp modelId="{79D6528C-3FCE-48B4-8C01-8C9DF5BE620B}">
      <dsp:nvSpPr>
        <dsp:cNvPr id="0" name=""/>
        <dsp:cNvSpPr/>
      </dsp:nvSpPr>
      <dsp:spPr>
        <a:xfrm>
          <a:off x="386112" y="2025209"/>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F726F98-87B8-4E84-BA48-43A4FB69F872}">
      <dsp:nvSpPr>
        <dsp:cNvPr id="0" name=""/>
        <dsp:cNvSpPr/>
      </dsp:nvSpPr>
      <dsp:spPr>
        <a:xfrm rot="10800000">
          <a:off x="583153" y="3036501"/>
          <a:ext cx="3072509"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a:lnSpc>
              <a:spcPct val="90000"/>
            </a:lnSpc>
            <a:spcBef>
              <a:spcPct val="0"/>
            </a:spcBef>
            <a:spcAft>
              <a:spcPct val="35000"/>
            </a:spcAft>
          </a:pPr>
          <a:endParaRPr lang="en-US" sz="1800" b="1" kern="1200" dirty="0">
            <a:solidFill>
              <a:srgbClr val="FFFF00"/>
            </a:solidFill>
            <a:cs typeface="B Nazanin" panose="00000400000000000000" pitchFamily="2" charset="-78"/>
          </a:endParaRPr>
        </a:p>
      </dsp:txBody>
      <dsp:txXfrm rot="10800000">
        <a:off x="777856" y="3036501"/>
        <a:ext cx="2877806" cy="778811"/>
      </dsp:txXfrm>
    </dsp:sp>
    <dsp:sp modelId="{4674AAB8-5AA0-4262-8A4D-49576A63C22B}">
      <dsp:nvSpPr>
        <dsp:cNvPr id="0" name=""/>
        <dsp:cNvSpPr/>
      </dsp:nvSpPr>
      <dsp:spPr>
        <a:xfrm>
          <a:off x="386112" y="3036501"/>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73503-9FF1-436D-B879-A7C66E1A379E}">
      <dsp:nvSpPr>
        <dsp:cNvPr id="0" name=""/>
        <dsp:cNvSpPr/>
      </dsp:nvSpPr>
      <dsp:spPr>
        <a:xfrm>
          <a:off x="1266745" y="1723730"/>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429930AF-F248-455C-A02B-8A004F752D87}">
      <dsp:nvSpPr>
        <dsp:cNvPr id="0" name=""/>
        <dsp:cNvSpPr/>
      </dsp:nvSpPr>
      <dsp:spPr>
        <a:xfrm>
          <a:off x="1908006" y="971176"/>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2">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B4368EDB-85FD-492E-A093-595394DCBBEF}">
      <dsp:nvSpPr>
        <dsp:cNvPr id="0" name=""/>
        <dsp:cNvSpPr/>
      </dsp:nvSpPr>
      <dsp:spPr>
        <a:xfrm>
          <a:off x="2019300" y="3228839"/>
          <a:ext cx="111293" cy="487570"/>
        </a:xfrm>
        <a:custGeom>
          <a:avLst/>
          <a:gdLst/>
          <a:ahLst/>
          <a:cxnLst/>
          <a:rect l="0" t="0" r="0" b="0"/>
          <a:pathLst>
            <a:path>
              <a:moveTo>
                <a:pt x="0" y="0"/>
              </a:moveTo>
              <a:lnTo>
                <a:pt x="0" y="487570"/>
              </a:lnTo>
              <a:lnTo>
                <a:pt x="111293"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8F37861-BA30-4398-884D-424D0AA6F24B}">
      <dsp:nvSpPr>
        <dsp:cNvPr id="0" name=""/>
        <dsp:cNvSpPr/>
      </dsp:nvSpPr>
      <dsp:spPr>
        <a:xfrm>
          <a:off x="1908006" y="3228839"/>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0F9709A3-9A27-435B-95A1-6A798ADF8F17}">
      <dsp:nvSpPr>
        <dsp:cNvPr id="0" name=""/>
        <dsp:cNvSpPr/>
      </dsp:nvSpPr>
      <dsp:spPr>
        <a:xfrm>
          <a:off x="2019300" y="3228839"/>
          <a:ext cx="158990" cy="1240124"/>
        </a:xfrm>
        <a:custGeom>
          <a:avLst/>
          <a:gdLst/>
          <a:ahLst/>
          <a:cxnLst/>
          <a:rect l="0" t="0" r="0" b="0"/>
          <a:pathLst>
            <a:path>
              <a:moveTo>
                <a:pt x="0" y="0"/>
              </a:moveTo>
              <a:lnTo>
                <a:pt x="0" y="1240124"/>
              </a:lnTo>
              <a:lnTo>
                <a:pt x="158990" y="1240124"/>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1145312B-1351-4A6F-853D-DE92F2167D4E}">
      <dsp:nvSpPr>
        <dsp:cNvPr id="0" name=""/>
        <dsp:cNvSpPr/>
      </dsp:nvSpPr>
      <dsp:spPr>
        <a:xfrm>
          <a:off x="1973579" y="971176"/>
          <a:ext cx="91440" cy="1727694"/>
        </a:xfrm>
        <a:custGeom>
          <a:avLst/>
          <a:gdLst/>
          <a:ahLst/>
          <a:cxnLst/>
          <a:rect l="0" t="0" r="0" b="0"/>
          <a:pathLst>
            <a:path>
              <a:moveTo>
                <a:pt x="45720" y="0"/>
              </a:moveTo>
              <a:lnTo>
                <a:pt x="45720" y="1727694"/>
              </a:lnTo>
            </a:path>
          </a:pathLst>
        </a:custGeom>
        <a:noFill/>
        <a:ln w="11429" cap="flat" cmpd="sng" algn="ctr">
          <a:solidFill>
            <a:schemeClr val="accent2">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2F9B23F-6F57-47AA-9290-A2F9BC73E1C6}">
      <dsp:nvSpPr>
        <dsp:cNvPr id="0" name=""/>
        <dsp:cNvSpPr/>
      </dsp:nvSpPr>
      <dsp:spPr>
        <a:xfrm>
          <a:off x="2269" y="295250"/>
          <a:ext cx="4034060" cy="675926"/>
        </a:xfrm>
        <a:prstGeom prst="rect">
          <a:avLst/>
        </a:prstGeom>
        <a:solidFill>
          <a:schemeClr val="accent1">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smtClean="0">
              <a:solidFill>
                <a:schemeClr val="bg1"/>
              </a:solidFill>
              <a:cs typeface="B Nazanin" panose="00000400000000000000" pitchFamily="2" charset="-78"/>
            </a:rPr>
            <a:t>آیا علایم مشکوک سرطان وجود دارد؟</a:t>
          </a:r>
          <a:endParaRPr lang="en-US" sz="2000" b="1" kern="1200" dirty="0" smtClean="0">
            <a:solidFill>
              <a:schemeClr val="bg1"/>
            </a:solidFill>
            <a:cs typeface="B Nazanin" panose="00000400000000000000" pitchFamily="2" charset="-78"/>
          </a:endParaRPr>
        </a:p>
        <a:p>
          <a:pPr lvl="0" algn="ctr" defTabSz="889000">
            <a:lnSpc>
              <a:spcPct val="90000"/>
            </a:lnSpc>
            <a:spcBef>
              <a:spcPct val="0"/>
            </a:spcBef>
            <a:spcAft>
              <a:spcPct val="35000"/>
            </a:spcAft>
          </a:pPr>
          <a:r>
            <a:rPr lang="en-US" sz="1500" kern="1200" dirty="0" smtClean="0">
              <a:solidFill>
                <a:schemeClr val="bg1"/>
              </a:solidFill>
              <a:cs typeface="B Nazanin" panose="00000400000000000000" pitchFamily="2" charset="-78"/>
            </a:rPr>
            <a:t>(</a:t>
          </a:r>
          <a:r>
            <a:rPr lang="fa-IR" sz="1500" kern="1200" dirty="0" smtClean="0">
              <a:solidFill>
                <a:schemeClr val="bg1"/>
              </a:solidFill>
              <a:cs typeface="B Nazanin" panose="00000400000000000000" pitchFamily="2" charset="-78"/>
            </a:rPr>
            <a:t>پستان / دهانه رحم / روده بزرگ</a:t>
          </a:r>
          <a:r>
            <a:rPr lang="en-US" sz="1500" kern="1200" dirty="0" smtClean="0">
              <a:solidFill>
                <a:schemeClr val="bg1"/>
              </a:solidFill>
              <a:cs typeface="B Nazanin" panose="00000400000000000000" pitchFamily="2" charset="-78"/>
            </a:rPr>
            <a:t>)</a:t>
          </a:r>
          <a:endParaRPr lang="en-US" sz="1500" kern="1200" dirty="0">
            <a:solidFill>
              <a:schemeClr val="bg1"/>
            </a:solidFill>
            <a:cs typeface="B Nazanin" panose="00000400000000000000" pitchFamily="2" charset="-78"/>
          </a:endParaRPr>
        </a:p>
      </dsp:txBody>
      <dsp:txXfrm>
        <a:off x="2269" y="295250"/>
        <a:ext cx="4034060" cy="675926"/>
      </dsp:txXfrm>
    </dsp:sp>
    <dsp:sp modelId="{83651FD4-6859-4DE9-AC00-62B8A68CF3CC}">
      <dsp:nvSpPr>
        <dsp:cNvPr id="0" name=""/>
        <dsp:cNvSpPr/>
      </dsp:nvSpPr>
      <dsp:spPr>
        <a:xfrm>
          <a:off x="1489332" y="2698871"/>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b="1" kern="1200" dirty="0" smtClean="0">
              <a:solidFill>
                <a:schemeClr val="bg1"/>
              </a:solidFill>
              <a:cs typeface="B Nazanin" panose="00000400000000000000" pitchFamily="2" charset="-78"/>
            </a:rPr>
            <a:t>خیر</a:t>
          </a:r>
          <a:endParaRPr lang="en-US" sz="1500" b="1" kern="1200" dirty="0">
            <a:solidFill>
              <a:schemeClr val="bg1"/>
            </a:solidFill>
            <a:cs typeface="B Nazanin" panose="00000400000000000000" pitchFamily="2" charset="-78"/>
          </a:endParaRPr>
        </a:p>
      </dsp:txBody>
      <dsp:txXfrm>
        <a:off x="1489332" y="2698871"/>
        <a:ext cx="1059935" cy="529967"/>
      </dsp:txXfrm>
    </dsp:sp>
    <dsp:sp modelId="{F0252908-C3FC-4CC6-BF80-AC1F60BB7F98}">
      <dsp:nvSpPr>
        <dsp:cNvPr id="0" name=""/>
        <dsp:cNvSpPr/>
      </dsp:nvSpPr>
      <dsp:spPr>
        <a:xfrm>
          <a:off x="2178290" y="4203979"/>
          <a:ext cx="1264630"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bg1"/>
              </a:solidFill>
              <a:cs typeface="B Nazanin" panose="00000400000000000000" pitchFamily="2" charset="-78"/>
            </a:rPr>
            <a:t>روده بزرگ:</a:t>
          </a:r>
        </a:p>
        <a:p>
          <a:pPr lvl="0" algn="ctr" defTabSz="577850" rtl="1">
            <a:lnSpc>
              <a:spcPct val="90000"/>
            </a:lnSpc>
            <a:spcBef>
              <a:spcPct val="0"/>
            </a:spcBef>
            <a:spcAft>
              <a:spcPct val="35000"/>
            </a:spcAft>
          </a:pPr>
          <a:r>
            <a:rPr lang="en-US" sz="1100" b="1" kern="1200" dirty="0" smtClean="0">
              <a:solidFill>
                <a:srgbClr val="FFC000"/>
              </a:solidFill>
              <a:cs typeface="B Nazanin" panose="00000400000000000000" pitchFamily="2" charset="-78"/>
            </a:rPr>
            <a:t>FIT</a:t>
          </a:r>
          <a:endParaRPr lang="en-US" sz="1100" b="1" kern="1200" dirty="0">
            <a:solidFill>
              <a:srgbClr val="FFC000"/>
            </a:solidFill>
            <a:cs typeface="B Nazanin" panose="00000400000000000000" pitchFamily="2" charset="-78"/>
          </a:endParaRPr>
        </a:p>
      </dsp:txBody>
      <dsp:txXfrm>
        <a:off x="2178290" y="4203979"/>
        <a:ext cx="1264630" cy="529967"/>
      </dsp:txXfrm>
    </dsp:sp>
    <dsp:sp modelId="{73FC9B6C-11A0-4AC7-A729-75EAF15FD24D}">
      <dsp:nvSpPr>
        <dsp:cNvPr id="0" name=""/>
        <dsp:cNvSpPr/>
      </dsp:nvSpPr>
      <dsp:spPr>
        <a:xfrm>
          <a:off x="548162" y="3451425"/>
          <a:ext cx="1359843"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bg1"/>
              </a:solidFill>
              <a:cs typeface="B Nazanin" panose="00000400000000000000" pitchFamily="2" charset="-78"/>
            </a:rPr>
            <a:t>پستان:</a:t>
          </a:r>
        </a:p>
        <a:p>
          <a:pPr lvl="0" algn="ctr" defTabSz="622300">
            <a:lnSpc>
              <a:spcPct val="90000"/>
            </a:lnSpc>
            <a:spcBef>
              <a:spcPct val="0"/>
            </a:spcBef>
            <a:spcAft>
              <a:spcPct val="35000"/>
            </a:spcAft>
          </a:pPr>
          <a:r>
            <a:rPr lang="fa-IR" sz="1100" b="1" kern="1200" dirty="0" smtClean="0">
              <a:solidFill>
                <a:srgbClr val="FFC000"/>
              </a:solidFill>
              <a:cs typeface="B Nazanin" panose="00000400000000000000" pitchFamily="2" charset="-78"/>
            </a:rPr>
            <a:t>معاینه بالینی پستان</a:t>
          </a:r>
          <a:endParaRPr lang="en-US" sz="1100" kern="1200" dirty="0">
            <a:solidFill>
              <a:srgbClr val="FFC000"/>
            </a:solidFill>
            <a:cs typeface="B Nazanin" panose="00000400000000000000" pitchFamily="2" charset="-78"/>
          </a:endParaRPr>
        </a:p>
      </dsp:txBody>
      <dsp:txXfrm>
        <a:off x="548162" y="3451425"/>
        <a:ext cx="1359843" cy="529967"/>
      </dsp:txXfrm>
    </dsp:sp>
    <dsp:sp modelId="{A266419B-6290-43E2-B189-46D972FD184E}">
      <dsp:nvSpPr>
        <dsp:cNvPr id="0" name=""/>
        <dsp:cNvSpPr/>
      </dsp:nvSpPr>
      <dsp:spPr>
        <a:xfrm>
          <a:off x="2130593" y="3451425"/>
          <a:ext cx="1324791"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solidFill>
                <a:schemeClr val="bg1"/>
              </a:solidFill>
              <a:cs typeface="B Nazanin" panose="00000400000000000000" pitchFamily="2" charset="-78"/>
            </a:rPr>
            <a:t>دهانه رحم:</a:t>
          </a:r>
        </a:p>
        <a:p>
          <a:pPr lvl="0" algn="ctr" defTabSz="622300" rtl="1">
            <a:lnSpc>
              <a:spcPct val="90000"/>
            </a:lnSpc>
            <a:spcBef>
              <a:spcPct val="0"/>
            </a:spcBef>
            <a:spcAft>
              <a:spcPct val="35000"/>
            </a:spcAft>
          </a:pPr>
          <a:r>
            <a:rPr lang="fa-IR" sz="1100" b="1" kern="1200" dirty="0" smtClean="0">
              <a:solidFill>
                <a:srgbClr val="FFC000"/>
              </a:solidFill>
              <a:cs typeface="B Nazanin" panose="00000400000000000000" pitchFamily="2" charset="-78"/>
            </a:rPr>
            <a:t>پاپ اسمیر و </a:t>
          </a:r>
          <a:r>
            <a:rPr lang="en-US" sz="1100" b="1" kern="1200" dirty="0" smtClean="0">
              <a:solidFill>
                <a:srgbClr val="FFC000"/>
              </a:solidFill>
              <a:cs typeface="B Nazanin" panose="00000400000000000000" pitchFamily="2" charset="-78"/>
            </a:rPr>
            <a:t>HPV</a:t>
          </a:r>
          <a:endParaRPr lang="en-US" sz="1100" kern="1200" dirty="0">
            <a:solidFill>
              <a:srgbClr val="FFC000"/>
            </a:solidFill>
            <a:cs typeface="B Nazanin" panose="00000400000000000000" pitchFamily="2" charset="-78"/>
          </a:endParaRPr>
        </a:p>
      </dsp:txBody>
      <dsp:txXfrm>
        <a:off x="2130593" y="3451425"/>
        <a:ext cx="1324791" cy="529967"/>
      </dsp:txXfrm>
    </dsp:sp>
    <dsp:sp modelId="{D52B2BBD-4906-4C54-B974-BF967568413A}">
      <dsp:nvSpPr>
        <dsp:cNvPr id="0" name=""/>
        <dsp:cNvSpPr/>
      </dsp:nvSpPr>
      <dsp:spPr>
        <a:xfrm>
          <a:off x="848071" y="1193763"/>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bg1"/>
              </a:solidFill>
              <a:cs typeface="B Nazanin" panose="00000400000000000000" pitchFamily="2" charset="-78"/>
            </a:rPr>
            <a:t>بله</a:t>
          </a:r>
          <a:endParaRPr lang="en-US" sz="1600" kern="1200" dirty="0">
            <a:solidFill>
              <a:schemeClr val="bg1"/>
            </a:solidFill>
            <a:cs typeface="B Nazanin" panose="00000400000000000000" pitchFamily="2" charset="-78"/>
          </a:endParaRPr>
        </a:p>
      </dsp:txBody>
      <dsp:txXfrm>
        <a:off x="848071" y="1193763"/>
        <a:ext cx="1059935" cy="529967"/>
      </dsp:txXfrm>
    </dsp:sp>
    <dsp:sp modelId="{AE693916-324B-42D1-AA64-9640F0CBF76E}">
      <dsp:nvSpPr>
        <dsp:cNvPr id="0" name=""/>
        <dsp:cNvSpPr/>
      </dsp:nvSpPr>
      <dsp:spPr>
        <a:xfrm>
          <a:off x="206810" y="1946317"/>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solidFill>
                <a:schemeClr val="bg1"/>
              </a:solidFill>
              <a:cs typeface="B Nazanin" panose="00000400000000000000" pitchFamily="2" charset="-78"/>
            </a:rPr>
            <a:t>ارجاع به سطح دو</a:t>
          </a:r>
          <a:endParaRPr lang="en-US" sz="1500" kern="1200" dirty="0">
            <a:solidFill>
              <a:schemeClr val="bg1"/>
            </a:solidFill>
            <a:cs typeface="B Nazanin" panose="00000400000000000000" pitchFamily="2" charset="-78"/>
          </a:endParaRPr>
        </a:p>
      </dsp:txBody>
      <dsp:txXfrm>
        <a:off x="206810" y="1946317"/>
        <a:ext cx="1059935" cy="5299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8C7C2-0E80-46E9-8C9A-AA7B96250B50}">
      <dsp:nvSpPr>
        <dsp:cNvPr id="0" name=""/>
        <dsp:cNvSpPr/>
      </dsp:nvSpPr>
      <dsp:spPr>
        <a:xfrm>
          <a:off x="1679562" y="225426"/>
          <a:ext cx="2742549" cy="2742742"/>
        </a:xfrm>
        <a:prstGeom prst="ellipse">
          <a:avLst/>
        </a:prstGeom>
        <a:solidFill>
          <a:schemeClr val="accent4">
            <a:alpha val="50000"/>
            <a:hueOff val="0"/>
            <a:satOff val="0"/>
            <a:lumOff val="0"/>
            <a:alphaOff val="0"/>
          </a:schemeClr>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FFC000"/>
              </a:solidFill>
              <a:effectLst/>
              <a:latin typeface="B Nazanin" panose="00000400000000000000" pitchFamily="2" charset="-78"/>
              <a:ea typeface="Calibri" panose="020F0502020204030204" pitchFamily="34" charset="0"/>
              <a:cs typeface="B Nazanin" panose="00000400000000000000" pitchFamily="2" charset="-78"/>
            </a:rPr>
            <a:t>تشخیص زودهنگام؛ </a:t>
          </a:r>
          <a:r>
            <a:rPr lang="fa-IR" sz="2000" b="1" kern="1200"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اقدام برای تشخیص زودتر بیماری در افراد </a:t>
          </a:r>
          <a:r>
            <a:rPr lang="fa-IR" sz="2000" b="1" u="sng" kern="1200"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علامتدار</a:t>
          </a:r>
          <a:endParaRPr lang="en-US" sz="2000" b="1" u="sng" kern="1200" dirty="0">
            <a:solidFill>
              <a:srgbClr val="FFFF00"/>
            </a:solidFill>
          </a:endParaRPr>
        </a:p>
      </dsp:txBody>
      <dsp:txXfrm>
        <a:off x="2081199" y="627091"/>
        <a:ext cx="1939275" cy="1939412"/>
      </dsp:txXfrm>
    </dsp:sp>
    <dsp:sp modelId="{8E0E6B4E-34CC-40E4-82E9-F2B9CFF13236}">
      <dsp:nvSpPr>
        <dsp:cNvPr id="0" name=""/>
        <dsp:cNvSpPr/>
      </dsp:nvSpPr>
      <dsp:spPr>
        <a:xfrm>
          <a:off x="4267329" y="301631"/>
          <a:ext cx="2742549" cy="2742742"/>
        </a:xfrm>
        <a:prstGeom prst="ellipse">
          <a:avLst/>
        </a:prstGeom>
        <a:solidFill>
          <a:schemeClr val="accent4">
            <a:alpha val="50000"/>
            <a:hueOff val="141666"/>
            <a:satOff val="-23659"/>
            <a:lumOff val="-8039"/>
            <a:alphaOff val="0"/>
          </a:schemeClr>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solidFill>
                <a:srgbClr val="FFC000"/>
              </a:solidFill>
              <a:cs typeface="B Nazanin" panose="00000400000000000000" pitchFamily="2" charset="-78"/>
            </a:rPr>
            <a:t>غربالگری؛ </a:t>
          </a:r>
          <a:r>
            <a:rPr lang="fa-IR" sz="2000" b="1" kern="1200" dirty="0" smtClean="0">
              <a:solidFill>
                <a:srgbClr val="FFFF00"/>
              </a:solidFill>
              <a:cs typeface="B Nazanin" panose="00000400000000000000" pitchFamily="2" charset="-78"/>
            </a:rPr>
            <a:t>اقدام برای تشخیص زودتر بیماری در افراد </a:t>
          </a:r>
          <a:r>
            <a:rPr lang="fa-IR" sz="2000" b="1" u="sng" kern="1200" dirty="0" smtClean="0">
              <a:solidFill>
                <a:srgbClr val="FFFF00"/>
              </a:solidFill>
              <a:cs typeface="B Nazanin" panose="00000400000000000000" pitchFamily="2" charset="-78"/>
            </a:rPr>
            <a:t>بی علامت</a:t>
          </a:r>
          <a:endParaRPr lang="en-US" sz="2000" b="1" u="sng" kern="1200" dirty="0">
            <a:solidFill>
              <a:srgbClr val="FFFF00"/>
            </a:solidFill>
            <a:cs typeface="B Nazanin" panose="00000400000000000000" pitchFamily="2" charset="-78"/>
          </a:endParaRPr>
        </a:p>
      </dsp:txBody>
      <dsp:txXfrm>
        <a:off x="4668966" y="703296"/>
        <a:ext cx="1939275" cy="19394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E3B1AC-5763-4239-BDB3-AA878D6E1030}">
      <dsp:nvSpPr>
        <dsp:cNvPr id="0" name=""/>
        <dsp:cNvSpPr/>
      </dsp:nvSpPr>
      <dsp:spPr>
        <a:xfrm>
          <a:off x="3386227" y="2541344"/>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2B6C2E7B-FEED-4381-A986-754E1692D90D}">
      <dsp:nvSpPr>
        <dsp:cNvPr id="0" name=""/>
        <dsp:cNvSpPr/>
      </dsp:nvSpPr>
      <dsp:spPr>
        <a:xfrm>
          <a:off x="3264121" y="2737025"/>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B1B6B7C7-7E3C-4FDF-AAAB-538FC830FB7E}">
      <dsp:nvSpPr>
        <dsp:cNvPr id="0" name=""/>
        <dsp:cNvSpPr/>
      </dsp:nvSpPr>
      <dsp:spPr>
        <a:xfrm>
          <a:off x="3118598" y="2906442"/>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2FE3A8FF-7915-4E67-A265-D3A3096EF169}">
      <dsp:nvSpPr>
        <dsp:cNvPr id="0" name=""/>
        <dsp:cNvSpPr/>
      </dsp:nvSpPr>
      <dsp:spPr>
        <a:xfrm>
          <a:off x="3292556" y="571959"/>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E89186F9-7087-42FA-A9B7-DDC094C2CBDB}">
      <dsp:nvSpPr>
        <dsp:cNvPr id="0" name=""/>
        <dsp:cNvSpPr/>
      </dsp:nvSpPr>
      <dsp:spPr>
        <a:xfrm>
          <a:off x="3478782" y="460987"/>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E6A05A7D-C217-4708-B5EB-C428C798F7F5}">
      <dsp:nvSpPr>
        <dsp:cNvPr id="0" name=""/>
        <dsp:cNvSpPr/>
      </dsp:nvSpPr>
      <dsp:spPr>
        <a:xfrm>
          <a:off x="3664449" y="350015"/>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E90000A4-FBC9-40C0-BED1-35C6A68FBF6B}">
      <dsp:nvSpPr>
        <dsp:cNvPr id="0" name=""/>
        <dsp:cNvSpPr/>
      </dsp:nvSpPr>
      <dsp:spPr>
        <a:xfrm>
          <a:off x="3850117" y="460987"/>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8F6D586F-62BB-45F0-81D1-FBE2ED983E29}">
      <dsp:nvSpPr>
        <dsp:cNvPr id="0" name=""/>
        <dsp:cNvSpPr/>
      </dsp:nvSpPr>
      <dsp:spPr>
        <a:xfrm>
          <a:off x="4036343" y="571959"/>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832D225F-B713-4592-BF3A-D5F3B1D72AE5}">
      <dsp:nvSpPr>
        <dsp:cNvPr id="0" name=""/>
        <dsp:cNvSpPr/>
      </dsp:nvSpPr>
      <dsp:spPr>
        <a:xfrm>
          <a:off x="3664449" y="584166"/>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4CCE70FC-6C22-4E51-944E-490074DC6D75}">
      <dsp:nvSpPr>
        <dsp:cNvPr id="0" name=""/>
        <dsp:cNvSpPr/>
      </dsp:nvSpPr>
      <dsp:spPr>
        <a:xfrm>
          <a:off x="3664449" y="818317"/>
          <a:ext cx="139390" cy="139390"/>
        </a:xfrm>
        <a:prstGeom prst="ellipse">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sp>
    <dsp:sp modelId="{79C76528-E3B9-4F6F-9E96-E5425A26509F}">
      <dsp:nvSpPr>
        <dsp:cNvPr id="0" name=""/>
        <dsp:cNvSpPr/>
      </dsp:nvSpPr>
      <dsp:spPr>
        <a:xfrm>
          <a:off x="2530371" y="3415587"/>
          <a:ext cx="3006367" cy="806397"/>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36348" tIns="106680" rIns="106680" bIns="106680" numCol="1" spcCol="1270" anchor="ctr" anchorCtr="0">
          <a:noAutofit/>
        </a:bodyPr>
        <a:lstStyle/>
        <a:p>
          <a:pPr lvl="0" algn="r" defTabSz="1244600" rtl="1">
            <a:lnSpc>
              <a:spcPct val="90000"/>
            </a:lnSpc>
            <a:spcBef>
              <a:spcPct val="0"/>
            </a:spcBef>
            <a:spcAft>
              <a:spcPct val="35000"/>
            </a:spcAft>
          </a:pPr>
          <a:r>
            <a:rPr lang="fa-IR" sz="2800" kern="1200" dirty="0" smtClean="0">
              <a:cs typeface="B Nazanin" panose="00000400000000000000" pitchFamily="2" charset="-78"/>
            </a:rPr>
            <a:t>سال 1391: </a:t>
          </a:r>
          <a:r>
            <a:rPr lang="fa-IR" sz="2800" kern="1200" dirty="0" smtClean="0">
              <a:solidFill>
                <a:srgbClr val="FFC000"/>
              </a:solidFill>
              <a:cs typeface="B Nazanin" panose="00000400000000000000" pitchFamily="2" charset="-78"/>
            </a:rPr>
            <a:t>7163</a:t>
          </a:r>
          <a:endParaRPr lang="en-US" sz="2800" kern="1200" dirty="0">
            <a:solidFill>
              <a:srgbClr val="FFC000"/>
            </a:solidFill>
            <a:cs typeface="B Nazanin" panose="00000400000000000000" pitchFamily="2" charset="-78"/>
          </a:endParaRPr>
        </a:p>
      </dsp:txBody>
      <dsp:txXfrm>
        <a:off x="2569736" y="3454952"/>
        <a:ext cx="2927637" cy="727667"/>
      </dsp:txXfrm>
    </dsp:sp>
    <dsp:sp modelId="{1E127FBC-4CF7-4C9B-837E-849DE2057D71}">
      <dsp:nvSpPr>
        <dsp:cNvPr id="0" name=""/>
        <dsp:cNvSpPr/>
      </dsp:nvSpPr>
      <dsp:spPr>
        <a:xfrm>
          <a:off x="1696818" y="2625465"/>
          <a:ext cx="1393901" cy="1393809"/>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A533CFC-AD5F-408F-BB0F-23754902ED5C}">
      <dsp:nvSpPr>
        <dsp:cNvPr id="0" name=""/>
        <dsp:cNvSpPr/>
      </dsp:nvSpPr>
      <dsp:spPr>
        <a:xfrm>
          <a:off x="3736986" y="1803427"/>
          <a:ext cx="3006367" cy="806397"/>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36348" tIns="106680" rIns="106680" bIns="106680" numCol="1" spcCol="1270" anchor="ctr" anchorCtr="0">
          <a:noAutofit/>
        </a:bodyPr>
        <a:lstStyle/>
        <a:p>
          <a:pPr lvl="0" algn="r" defTabSz="1244600" rtl="1">
            <a:lnSpc>
              <a:spcPct val="90000"/>
            </a:lnSpc>
            <a:spcBef>
              <a:spcPct val="0"/>
            </a:spcBef>
            <a:spcAft>
              <a:spcPct val="35000"/>
            </a:spcAft>
          </a:pPr>
          <a:r>
            <a:rPr lang="fa-IR" sz="2800" kern="1200" dirty="0" smtClean="0">
              <a:cs typeface="B Nazanin" panose="00000400000000000000" pitchFamily="2" charset="-78"/>
            </a:rPr>
            <a:t>سال 1409: </a:t>
          </a:r>
          <a:r>
            <a:rPr lang="fa-IR" sz="2800" kern="1200" dirty="0" smtClean="0">
              <a:solidFill>
                <a:srgbClr val="FFC000"/>
              </a:solidFill>
              <a:cs typeface="B Nazanin" panose="00000400000000000000" pitchFamily="2" charset="-78"/>
            </a:rPr>
            <a:t>13762</a:t>
          </a:r>
          <a:endParaRPr lang="en-US" sz="2800" kern="1200" dirty="0">
            <a:solidFill>
              <a:srgbClr val="FFC000"/>
            </a:solidFill>
            <a:cs typeface="B Nazanin" panose="00000400000000000000" pitchFamily="2" charset="-78"/>
          </a:endParaRPr>
        </a:p>
      </dsp:txBody>
      <dsp:txXfrm>
        <a:off x="3776351" y="1842792"/>
        <a:ext cx="2927637" cy="727667"/>
      </dsp:txXfrm>
    </dsp:sp>
    <dsp:sp modelId="{730A4E75-2AAD-4842-AC5A-843384A43B35}">
      <dsp:nvSpPr>
        <dsp:cNvPr id="0" name=""/>
        <dsp:cNvSpPr/>
      </dsp:nvSpPr>
      <dsp:spPr>
        <a:xfrm>
          <a:off x="2967499" y="1048182"/>
          <a:ext cx="1393901" cy="1393809"/>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E340AD-DBD5-4DE6-9ED1-01E05AE9BE40}">
      <dsp:nvSpPr>
        <dsp:cNvPr id="0" name=""/>
        <dsp:cNvSpPr/>
      </dsp:nvSpPr>
      <dsp:spPr>
        <a:xfrm>
          <a:off x="1019731" y="3904"/>
          <a:ext cx="2316651" cy="623112"/>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rtl="1">
            <a:lnSpc>
              <a:spcPct val="90000"/>
            </a:lnSpc>
            <a:spcBef>
              <a:spcPct val="0"/>
            </a:spcBef>
            <a:spcAft>
              <a:spcPct val="35000"/>
            </a:spcAft>
          </a:pPr>
          <a:r>
            <a:rPr lang="fa-IR" sz="800" b="1" kern="1200" dirty="0">
              <a:solidFill>
                <a:sysClr val="windowText" lastClr="000000">
                  <a:hueOff val="0"/>
                  <a:satOff val="0"/>
                  <a:lumOff val="0"/>
                  <a:alphaOff val="0"/>
                </a:sysClr>
              </a:solidFill>
              <a:latin typeface="Calibri"/>
              <a:ea typeface="+mn-ea"/>
              <a:cs typeface="B Nazanin" pitchFamily="2" charset="-78"/>
            </a:rPr>
            <a:t>افراد در فاصله 50 تا 69سال توسط بهورز/مراقب سلامت، از نظر دارا بودن علایم و سوابق زیر بررسی و آزمون </a:t>
          </a:r>
          <a:r>
            <a:rPr lang="en-US" sz="800" b="1" kern="1200" dirty="0">
              <a:solidFill>
                <a:sysClr val="windowText" lastClr="000000">
                  <a:hueOff val="0"/>
                  <a:satOff val="0"/>
                  <a:lumOff val="0"/>
                  <a:alphaOff val="0"/>
                </a:sysClr>
              </a:solidFill>
              <a:latin typeface="Calibri"/>
              <a:ea typeface="+mn-ea"/>
              <a:cs typeface="B Nazanin" pitchFamily="2" charset="-78"/>
            </a:rPr>
            <a:t>FIT</a:t>
          </a:r>
          <a:r>
            <a:rPr lang="fa-IR" sz="800" b="1" kern="1200" dirty="0">
              <a:solidFill>
                <a:sysClr val="windowText" lastClr="000000">
                  <a:hueOff val="0"/>
                  <a:satOff val="0"/>
                  <a:lumOff val="0"/>
                  <a:alphaOff val="0"/>
                </a:sysClr>
              </a:solidFill>
              <a:latin typeface="Calibri"/>
              <a:ea typeface="+mn-ea"/>
              <a:cs typeface="B Nazanin" pitchFamily="2" charset="-78"/>
            </a:rPr>
            <a:t> انجام می شود</a:t>
          </a:r>
          <a:r>
            <a:rPr lang="fa-IR" sz="800" b="1" kern="1200" baseline="30000" dirty="0">
              <a:solidFill>
                <a:sysClr val="windowText" lastClr="000000">
                  <a:hueOff val="0"/>
                  <a:satOff val="0"/>
                  <a:lumOff val="0"/>
                  <a:alphaOff val="0"/>
                </a:sysClr>
              </a:solidFill>
              <a:latin typeface="Calibri"/>
              <a:ea typeface="+mn-ea"/>
              <a:cs typeface="B Nazanin" pitchFamily="2" charset="-78"/>
            </a:rPr>
            <a:t>1</a:t>
          </a:r>
          <a:endParaRPr lang="en-US" sz="800" b="1" kern="1200" dirty="0">
            <a:solidFill>
              <a:sysClr val="windowText" lastClr="000000">
                <a:hueOff val="0"/>
                <a:satOff val="0"/>
                <a:lumOff val="0"/>
                <a:alphaOff val="0"/>
              </a:sysClr>
            </a:solidFill>
            <a:latin typeface="Calibri"/>
            <a:ea typeface="+mn-ea"/>
            <a:cs typeface="+mn-cs"/>
          </a:endParaRPr>
        </a:p>
      </dsp:txBody>
      <dsp:txXfrm>
        <a:off x="1358997" y="95157"/>
        <a:ext cx="1638119" cy="440606"/>
      </dsp:txXfrm>
    </dsp:sp>
    <dsp:sp modelId="{136DDDDF-AC19-4EB3-B892-9872EFB95B26}">
      <dsp:nvSpPr>
        <dsp:cNvPr id="0" name=""/>
        <dsp:cNvSpPr/>
      </dsp:nvSpPr>
      <dsp:spPr>
        <a:xfrm>
          <a:off x="2132337" y="627017"/>
          <a:ext cx="91440" cy="96602"/>
        </a:xfrm>
        <a:custGeom>
          <a:avLst/>
          <a:gdLst/>
          <a:ahLst/>
          <a:cxnLst/>
          <a:rect l="0" t="0" r="0" b="0"/>
          <a:pathLst>
            <a:path>
              <a:moveTo>
                <a:pt x="45720" y="0"/>
              </a:moveTo>
              <a:lnTo>
                <a:pt x="45720" y="17199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4E9FE9A-D7D3-49B5-932A-5EB0CAD9224F}">
      <dsp:nvSpPr>
        <dsp:cNvPr id="0" name=""/>
        <dsp:cNvSpPr/>
      </dsp:nvSpPr>
      <dsp:spPr>
        <a:xfrm>
          <a:off x="701342" y="723619"/>
          <a:ext cx="2953431" cy="132208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 آیا فرد سابقه فردی سرطان، ادنوم یا بیماری التهابی روده بزرگ را دارد؟</a:t>
          </a: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 آیا فرد سابقه خانوادگی سرطان روده بزرگ دارد؟</a:t>
          </a: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 آیا فرد هر یک از علایم بندهای 1، 2 یا 3 را دارد؟ </a:t>
          </a: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1. خونریزی دستگاه گوارش تحتانی در طی یک ماه اخیر</a:t>
          </a: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2. یبوست در طی یک ماه اخیر (با یا بدون اسهال، درد شکم و احساس پر بودن مقعد پس از اجابت مزاج)</a:t>
          </a:r>
          <a:endParaRPr lang="en-US" sz="700" b="1" kern="1200" dirty="0">
            <a:solidFill>
              <a:sysClr val="windowText" lastClr="000000">
                <a:hueOff val="0"/>
                <a:satOff val="0"/>
                <a:lumOff val="0"/>
                <a:alphaOff val="0"/>
              </a:sysClr>
            </a:solidFill>
            <a:latin typeface="Calibri"/>
            <a:ea typeface="+mn-ea"/>
            <a:cs typeface="B Nazanin" panose="00000400000000000000" pitchFamily="2" charset="-78"/>
          </a:endParaRP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3. کاهش بیش از ده درصد وزن بدن </a:t>
          </a:r>
          <a:r>
            <a:rPr lang="fa-IR" sz="800" b="1" kern="1200" dirty="0">
              <a:solidFill>
                <a:sysClr val="windowText" lastClr="000000">
                  <a:hueOff val="0"/>
                  <a:satOff val="0"/>
                  <a:lumOff val="0"/>
                  <a:alphaOff val="0"/>
                </a:sysClr>
              </a:solidFill>
              <a:latin typeface="Calibri"/>
              <a:ea typeface="+mn-ea"/>
              <a:cs typeface="B Nazanin" panose="00000400000000000000" pitchFamily="2" charset="-78"/>
            </a:rPr>
            <a:t>در طی شش ماه</a:t>
          </a:r>
        </a:p>
        <a:p>
          <a:pPr lvl="0" algn="r" defTabSz="311150" rtl="1">
            <a:lnSpc>
              <a:spcPct val="90000"/>
            </a:lnSpc>
            <a:spcBef>
              <a:spcPct val="0"/>
            </a:spcBef>
            <a:spcAft>
              <a:spcPct val="35000"/>
            </a:spcAft>
          </a:pPr>
          <a:r>
            <a:rPr lang="fa-IR" sz="800" b="1" kern="1200" dirty="0">
              <a:solidFill>
                <a:sysClr val="windowText" lastClr="000000">
                  <a:hueOff val="0"/>
                  <a:satOff val="0"/>
                  <a:lumOff val="0"/>
                  <a:alphaOff val="0"/>
                </a:sysClr>
              </a:solidFill>
              <a:latin typeface="Calibri"/>
              <a:ea typeface="+mn-ea"/>
              <a:cs typeface="B Nazanin" panose="00000400000000000000" pitchFamily="2" charset="-78"/>
            </a:rPr>
            <a:t># آیا تست </a:t>
          </a:r>
          <a:r>
            <a:rPr lang="en-US" sz="800" b="1" kern="1200" dirty="0">
              <a:solidFill>
                <a:sysClr val="windowText" lastClr="000000">
                  <a:hueOff val="0"/>
                  <a:satOff val="0"/>
                  <a:lumOff val="0"/>
                  <a:alphaOff val="0"/>
                </a:sysClr>
              </a:solidFill>
              <a:latin typeface="Calibri"/>
              <a:ea typeface="+mn-ea"/>
              <a:cs typeface="B Nazanin" pitchFamily="2" charset="-78"/>
            </a:rPr>
            <a:t>FIT</a:t>
          </a:r>
          <a:r>
            <a:rPr lang="fa-IR" sz="800" b="1" kern="1200" dirty="0">
              <a:solidFill>
                <a:sysClr val="windowText" lastClr="000000">
                  <a:hueOff val="0"/>
                  <a:satOff val="0"/>
                  <a:lumOff val="0"/>
                  <a:alphaOff val="0"/>
                </a:sysClr>
              </a:solidFill>
              <a:latin typeface="Calibri"/>
              <a:ea typeface="+mn-ea"/>
              <a:cs typeface="B Nazanin" pitchFamily="2" charset="-78"/>
            </a:rPr>
            <a:t> مثبت است؟ </a:t>
          </a:r>
          <a:endParaRPr lang="en-US" sz="800" b="1" kern="1200" dirty="0">
            <a:solidFill>
              <a:sysClr val="windowText" lastClr="000000">
                <a:hueOff val="0"/>
                <a:satOff val="0"/>
                <a:lumOff val="0"/>
                <a:alphaOff val="0"/>
              </a:sysClr>
            </a:solidFill>
            <a:latin typeface="Calibri"/>
            <a:ea typeface="+mn-ea"/>
            <a:cs typeface="B Nazanin" pitchFamily="2" charset="-78"/>
          </a:endParaRPr>
        </a:p>
      </dsp:txBody>
      <dsp:txXfrm>
        <a:off x="740065" y="762342"/>
        <a:ext cx="2875985" cy="1244643"/>
      </dsp:txXfrm>
    </dsp:sp>
    <dsp:sp modelId="{BBCDA4EF-C272-414C-BBEE-68CD0F5F4B75}">
      <dsp:nvSpPr>
        <dsp:cNvPr id="0" name=""/>
        <dsp:cNvSpPr/>
      </dsp:nvSpPr>
      <dsp:spPr>
        <a:xfrm>
          <a:off x="1029284" y="2045709"/>
          <a:ext cx="1148772" cy="96602"/>
        </a:xfrm>
        <a:custGeom>
          <a:avLst/>
          <a:gdLst/>
          <a:ahLst/>
          <a:cxnLst/>
          <a:rect l="0" t="0" r="0" b="0"/>
          <a:pathLst>
            <a:path>
              <a:moveTo>
                <a:pt x="1113324" y="0"/>
              </a:moveTo>
              <a:lnTo>
                <a:pt x="1113324" y="85995"/>
              </a:lnTo>
              <a:lnTo>
                <a:pt x="0" y="85995"/>
              </a:lnTo>
              <a:lnTo>
                <a:pt x="0"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3AFA21B-D582-4D71-9338-0158ED5A2B0B}">
      <dsp:nvSpPr>
        <dsp:cNvPr id="0" name=""/>
        <dsp:cNvSpPr/>
      </dsp:nvSpPr>
      <dsp:spPr>
        <a:xfrm>
          <a:off x="762192" y="2142311"/>
          <a:ext cx="534183" cy="304433"/>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895738" y="2218419"/>
        <a:ext cx="267091" cy="152217"/>
      </dsp:txXfrm>
    </dsp:sp>
    <dsp:sp modelId="{1647818C-8284-48EC-A816-C5779470785C}">
      <dsp:nvSpPr>
        <dsp:cNvPr id="0" name=""/>
        <dsp:cNvSpPr/>
      </dsp:nvSpPr>
      <dsp:spPr>
        <a:xfrm>
          <a:off x="983564" y="2446744"/>
          <a:ext cx="91440" cy="94081"/>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78FB4F0-DAE9-4F0B-AA85-8390C1B4C1F0}">
      <dsp:nvSpPr>
        <dsp:cNvPr id="0" name=""/>
        <dsp:cNvSpPr/>
      </dsp:nvSpPr>
      <dsp:spPr>
        <a:xfrm>
          <a:off x="497850" y="2540825"/>
          <a:ext cx="1114679" cy="51161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fa-IR" sz="700" i="0" kern="1200" dirty="0">
              <a:solidFill>
                <a:sysClr val="windowText" lastClr="000000">
                  <a:hueOff val="0"/>
                  <a:satOff val="0"/>
                  <a:lumOff val="0"/>
                  <a:alphaOff val="0"/>
                </a:sysClr>
              </a:solidFill>
              <a:latin typeface="Calibri"/>
              <a:ea typeface="+mn-ea"/>
              <a:cs typeface="B Nazanin" panose="00000400000000000000" pitchFamily="2" charset="-78"/>
            </a:rPr>
            <a:t>خودمراقبتی و ارزیابی دوباره </a:t>
          </a:r>
        </a:p>
        <a:p>
          <a:pPr lvl="0" algn="ctr" defTabSz="311150">
            <a:lnSpc>
              <a:spcPct val="90000"/>
            </a:lnSpc>
            <a:spcBef>
              <a:spcPct val="0"/>
            </a:spcBef>
            <a:spcAft>
              <a:spcPct val="35000"/>
            </a:spcAft>
          </a:pPr>
          <a:r>
            <a:rPr lang="fa-IR" sz="700" i="0" kern="1200" dirty="0">
              <a:solidFill>
                <a:sysClr val="windowText" lastClr="000000">
                  <a:hueOff val="0"/>
                  <a:satOff val="0"/>
                  <a:lumOff val="0"/>
                  <a:alphaOff val="0"/>
                </a:sysClr>
              </a:solidFill>
              <a:latin typeface="Calibri"/>
              <a:ea typeface="+mn-ea"/>
              <a:cs typeface="B Nazanin" panose="00000400000000000000" pitchFamily="2" charset="-78"/>
            </a:rPr>
            <a:t>هر دو سال تا 70 سالگ</a:t>
          </a:r>
          <a:r>
            <a:rPr lang="fa-IR" sz="500" i="0" kern="1200" dirty="0">
              <a:solidFill>
                <a:sysClr val="windowText" lastClr="000000">
                  <a:hueOff val="0"/>
                  <a:satOff val="0"/>
                  <a:lumOff val="0"/>
                  <a:alphaOff val="0"/>
                </a:sysClr>
              </a:solidFill>
              <a:latin typeface="Calibri"/>
              <a:ea typeface="+mn-ea"/>
              <a:cs typeface="B Nazanin" panose="00000400000000000000" pitchFamily="2" charset="-78"/>
            </a:rPr>
            <a:t>ی</a:t>
          </a:r>
          <a:endParaRPr lang="en-US" sz="500" kern="1200" dirty="0">
            <a:solidFill>
              <a:sysClr val="windowText" lastClr="000000">
                <a:hueOff val="0"/>
                <a:satOff val="0"/>
                <a:lumOff val="0"/>
                <a:alphaOff val="0"/>
              </a:sysClr>
            </a:solidFill>
            <a:latin typeface="Calibri"/>
            <a:ea typeface="+mn-ea"/>
            <a:cs typeface="+mn-cs"/>
          </a:endParaRPr>
        </a:p>
      </dsp:txBody>
      <dsp:txXfrm>
        <a:off x="661091" y="2615749"/>
        <a:ext cx="788197" cy="361768"/>
      </dsp:txXfrm>
    </dsp:sp>
    <dsp:sp modelId="{7DD6BAB5-3497-425C-BC90-75FF8596D7E8}">
      <dsp:nvSpPr>
        <dsp:cNvPr id="0" name=""/>
        <dsp:cNvSpPr/>
      </dsp:nvSpPr>
      <dsp:spPr>
        <a:xfrm>
          <a:off x="2178057" y="2045709"/>
          <a:ext cx="1218920" cy="172256"/>
        </a:xfrm>
        <a:custGeom>
          <a:avLst/>
          <a:gdLst/>
          <a:ahLst/>
          <a:cxnLst/>
          <a:rect l="0" t="0" r="0" b="0"/>
          <a:pathLst>
            <a:path>
              <a:moveTo>
                <a:pt x="0" y="0"/>
              </a:moveTo>
              <a:lnTo>
                <a:pt x="0" y="85995"/>
              </a:lnTo>
              <a:lnTo>
                <a:pt x="1113324" y="85995"/>
              </a:lnTo>
              <a:lnTo>
                <a:pt x="1113324"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5DEE3D1-B71C-485C-B28D-7EB02E3579B7}">
      <dsp:nvSpPr>
        <dsp:cNvPr id="0" name=""/>
        <dsp:cNvSpPr/>
      </dsp:nvSpPr>
      <dsp:spPr>
        <a:xfrm>
          <a:off x="3126578" y="2217965"/>
          <a:ext cx="540798" cy="291432"/>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dirty="0">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sz="500" kern="1200" dirty="0">
            <a:solidFill>
              <a:sysClr val="windowText" lastClr="000000">
                <a:hueOff val="0"/>
                <a:satOff val="0"/>
                <a:lumOff val="0"/>
                <a:alphaOff val="0"/>
              </a:sysClr>
            </a:solidFill>
            <a:latin typeface="Calibri"/>
            <a:ea typeface="+mn-ea"/>
            <a:cs typeface="B Nazanin" panose="00000400000000000000" pitchFamily="2" charset="-78"/>
          </a:endParaRPr>
        </a:p>
      </dsp:txBody>
      <dsp:txXfrm>
        <a:off x="3261778" y="2290823"/>
        <a:ext cx="270399" cy="145716"/>
      </dsp:txXfrm>
    </dsp:sp>
    <dsp:sp modelId="{D8A40886-B7D9-4721-9D43-59363356679D}">
      <dsp:nvSpPr>
        <dsp:cNvPr id="0" name=""/>
        <dsp:cNvSpPr/>
      </dsp:nvSpPr>
      <dsp:spPr>
        <a:xfrm>
          <a:off x="3348889" y="2463678"/>
          <a:ext cx="91440" cy="91440"/>
        </a:xfrm>
        <a:custGeom>
          <a:avLst/>
          <a:gdLst/>
          <a:ahLst/>
          <a:cxnLst/>
          <a:rect l="0" t="0" r="0" b="0"/>
          <a:pathLst>
            <a:path>
              <a:moveTo>
                <a:pt x="48089" y="45720"/>
              </a:moveTo>
              <a:lnTo>
                <a:pt x="48089" y="72172"/>
              </a:lnTo>
              <a:lnTo>
                <a:pt x="45720" y="72172"/>
              </a:lnTo>
              <a:lnTo>
                <a:pt x="45720" y="98624"/>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6481D9E-D82F-4A6C-8F46-0CBEFFC77697}">
      <dsp:nvSpPr>
        <dsp:cNvPr id="0" name=""/>
        <dsp:cNvSpPr/>
      </dsp:nvSpPr>
      <dsp:spPr>
        <a:xfrm>
          <a:off x="3182428" y="2562302"/>
          <a:ext cx="424361" cy="14261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ارجاع به پزشک </a:t>
          </a:r>
          <a:endParaRPr lang="en-US" sz="500" kern="1200">
            <a:solidFill>
              <a:sysClr val="windowText" lastClr="000000">
                <a:hueOff val="0"/>
                <a:satOff val="0"/>
                <a:lumOff val="0"/>
                <a:alphaOff val="0"/>
              </a:sysClr>
            </a:solidFill>
            <a:latin typeface="Calibri"/>
            <a:ea typeface="+mn-ea"/>
            <a:cs typeface="+mn-cs"/>
          </a:endParaRPr>
        </a:p>
      </dsp:txBody>
      <dsp:txXfrm>
        <a:off x="3186605" y="2566479"/>
        <a:ext cx="416007" cy="134265"/>
      </dsp:txXfrm>
    </dsp:sp>
    <dsp:sp modelId="{DF396F52-566F-4E93-AA9A-2C3BD3C1BAF3}">
      <dsp:nvSpPr>
        <dsp:cNvPr id="0" name=""/>
        <dsp:cNvSpPr/>
      </dsp:nvSpPr>
      <dsp:spPr>
        <a:xfrm>
          <a:off x="3336141" y="2659202"/>
          <a:ext cx="91440" cy="91440"/>
        </a:xfrm>
        <a:custGeom>
          <a:avLst/>
          <a:gdLst/>
          <a:ahLst/>
          <a:cxnLst/>
          <a:rect l="0" t="0" r="0" b="0"/>
          <a:pathLst>
            <a:path>
              <a:moveTo>
                <a:pt x="58467" y="45720"/>
              </a:moveTo>
              <a:lnTo>
                <a:pt x="58467" y="72175"/>
              </a:lnTo>
              <a:lnTo>
                <a:pt x="45720" y="72175"/>
              </a:lnTo>
              <a:lnTo>
                <a:pt x="45720" y="98631"/>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CD2B19E-092F-4E26-9F5C-2FC4A907C0DA}">
      <dsp:nvSpPr>
        <dsp:cNvPr id="0" name=""/>
        <dsp:cNvSpPr/>
      </dsp:nvSpPr>
      <dsp:spPr>
        <a:xfrm>
          <a:off x="2839435" y="2757833"/>
          <a:ext cx="1084850" cy="245573"/>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بررسی علایم</a:t>
          </a:r>
          <a:r>
            <a:rPr lang="en-US" sz="700" b="1" kern="1200" dirty="0">
              <a:solidFill>
                <a:sysClr val="windowText" lastClr="000000">
                  <a:hueOff val="0"/>
                  <a:satOff val="0"/>
                  <a:lumOff val="0"/>
                  <a:alphaOff val="0"/>
                </a:sysClr>
              </a:solidFill>
              <a:latin typeface="Calibri"/>
              <a:ea typeface="+mn-ea"/>
              <a:cs typeface="B Nazanin" pitchFamily="2" charset="-78"/>
            </a:rPr>
            <a:t> </a:t>
          </a:r>
          <a:r>
            <a:rPr lang="fa-IR" sz="700" b="1" kern="1200" dirty="0">
              <a:solidFill>
                <a:sysClr val="windowText" lastClr="000000">
                  <a:hueOff val="0"/>
                  <a:satOff val="0"/>
                  <a:lumOff val="0"/>
                  <a:alphaOff val="0"/>
                </a:sysClr>
              </a:solidFill>
              <a:latin typeface="Calibri"/>
              <a:ea typeface="+mn-ea"/>
              <a:cs typeface="B Nazanin" pitchFamily="2" charset="-78"/>
            </a:rPr>
            <a:t> و سوابق </a:t>
          </a:r>
        </a:p>
        <a:p>
          <a:pPr lvl="0" algn="ct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توسط پزشک</a:t>
          </a:r>
          <a:r>
            <a:rPr lang="fa-IR" sz="700" b="1" kern="1200" baseline="30000" dirty="0">
              <a:solidFill>
                <a:sysClr val="windowText" lastClr="000000">
                  <a:hueOff val="0"/>
                  <a:satOff val="0"/>
                  <a:lumOff val="0"/>
                  <a:alphaOff val="0"/>
                </a:sysClr>
              </a:solidFill>
              <a:latin typeface="Calibri"/>
              <a:ea typeface="+mn-ea"/>
              <a:cs typeface="B Nazanin" pitchFamily="2" charset="-78"/>
            </a:rPr>
            <a:t>2</a:t>
          </a:r>
          <a:endParaRPr lang="en-US" sz="700" b="1" kern="1200" dirty="0">
            <a:solidFill>
              <a:sysClr val="windowText" lastClr="000000">
                <a:hueOff val="0"/>
                <a:satOff val="0"/>
                <a:lumOff val="0"/>
                <a:alphaOff val="0"/>
              </a:sysClr>
            </a:solidFill>
            <a:latin typeface="Calibri"/>
            <a:ea typeface="+mn-ea"/>
            <a:cs typeface="+mn-cs"/>
          </a:endParaRPr>
        </a:p>
      </dsp:txBody>
      <dsp:txXfrm>
        <a:off x="2846628" y="2765026"/>
        <a:ext cx="1070464" cy="231187"/>
      </dsp:txXfrm>
    </dsp:sp>
    <dsp:sp modelId="{3E7489B0-0EC2-46F9-99A7-B7F3B2A17D0A}">
      <dsp:nvSpPr>
        <dsp:cNvPr id="0" name=""/>
        <dsp:cNvSpPr/>
      </dsp:nvSpPr>
      <dsp:spPr>
        <a:xfrm>
          <a:off x="2384591" y="3003406"/>
          <a:ext cx="997269" cy="108337"/>
        </a:xfrm>
        <a:custGeom>
          <a:avLst/>
          <a:gdLst/>
          <a:ahLst/>
          <a:cxnLst/>
          <a:rect l="0" t="0" r="0" b="0"/>
          <a:pathLst>
            <a:path>
              <a:moveTo>
                <a:pt x="933145" y="0"/>
              </a:moveTo>
              <a:lnTo>
                <a:pt x="933145" y="54168"/>
              </a:lnTo>
              <a:lnTo>
                <a:pt x="0" y="54168"/>
              </a:lnTo>
              <a:lnTo>
                <a:pt x="0" y="10833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772F5F5-7FE1-4C75-973A-7734D44DFFF6}">
      <dsp:nvSpPr>
        <dsp:cNvPr id="0" name=""/>
        <dsp:cNvSpPr/>
      </dsp:nvSpPr>
      <dsp:spPr>
        <a:xfrm>
          <a:off x="2144120" y="3111744"/>
          <a:ext cx="480942" cy="327740"/>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dirty="0">
              <a:solidFill>
                <a:sysClr val="windowText" lastClr="000000">
                  <a:hueOff val="0"/>
                  <a:satOff val="0"/>
                  <a:lumOff val="0"/>
                  <a:alphaOff val="0"/>
                </a:sysClr>
              </a:solidFill>
              <a:latin typeface="Calibri"/>
              <a:ea typeface="+mn-ea"/>
              <a:cs typeface="B Nazanin" panose="00000400000000000000" pitchFamily="2" charset="-78"/>
            </a:rPr>
            <a:t>علامتدار نیست</a:t>
          </a:r>
          <a:endParaRPr lang="en-US" sz="500" kern="1200" dirty="0">
            <a:solidFill>
              <a:sysClr val="windowText" lastClr="000000">
                <a:hueOff val="0"/>
                <a:satOff val="0"/>
                <a:lumOff val="0"/>
                <a:alphaOff val="0"/>
              </a:sysClr>
            </a:solidFill>
            <a:latin typeface="Calibri"/>
            <a:ea typeface="+mn-ea"/>
            <a:cs typeface="B Nazanin" panose="00000400000000000000" pitchFamily="2" charset="-78"/>
          </a:endParaRPr>
        </a:p>
      </dsp:txBody>
      <dsp:txXfrm>
        <a:off x="2264356" y="3193679"/>
        <a:ext cx="240471" cy="163870"/>
      </dsp:txXfrm>
    </dsp:sp>
    <dsp:sp modelId="{BDFCFD52-95B1-40BD-B8A8-B6647186D19D}">
      <dsp:nvSpPr>
        <dsp:cNvPr id="0" name=""/>
        <dsp:cNvSpPr/>
      </dsp:nvSpPr>
      <dsp:spPr>
        <a:xfrm>
          <a:off x="2058226" y="3439484"/>
          <a:ext cx="326365" cy="96602"/>
        </a:xfrm>
        <a:custGeom>
          <a:avLst/>
          <a:gdLst/>
          <a:ahLst/>
          <a:cxnLst/>
          <a:rect l="0" t="0" r="0" b="0"/>
          <a:pathLst>
            <a:path>
              <a:moveTo>
                <a:pt x="326365" y="0"/>
              </a:moveTo>
              <a:lnTo>
                <a:pt x="326365"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BEFD71C-96BD-4F7E-AF9A-C2644D319A21}">
      <dsp:nvSpPr>
        <dsp:cNvPr id="0" name=""/>
        <dsp:cNvSpPr/>
      </dsp:nvSpPr>
      <dsp:spPr>
        <a:xfrm>
          <a:off x="1877096" y="3536087"/>
          <a:ext cx="362259" cy="241506"/>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en-US" sz="500" kern="1200">
              <a:solidFill>
                <a:sysClr val="windowText" lastClr="000000">
                  <a:hueOff val="0"/>
                  <a:satOff val="0"/>
                  <a:lumOff val="0"/>
                  <a:alphaOff val="0"/>
                </a:sysClr>
              </a:solidFill>
              <a:latin typeface="Calibri"/>
              <a:ea typeface="+mn-ea"/>
              <a:cs typeface="B Nazanin" panose="00000400000000000000" pitchFamily="2" charset="-78"/>
            </a:rPr>
            <a:t>FIT</a:t>
          </a:r>
          <a:r>
            <a:rPr lang="fa-IR" sz="500" kern="1200">
              <a:solidFill>
                <a:sysClr val="windowText" lastClr="000000">
                  <a:hueOff val="0"/>
                  <a:satOff val="0"/>
                  <a:lumOff val="0"/>
                  <a:alphaOff val="0"/>
                </a:sysClr>
              </a:solidFill>
              <a:latin typeface="Calibri"/>
              <a:ea typeface="+mn-ea"/>
              <a:cs typeface="B Nazanin" panose="00000400000000000000" pitchFamily="2" charset="-78"/>
            </a:rPr>
            <a:t> منفی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1967661" y="3596464"/>
        <a:ext cx="181129" cy="120753"/>
      </dsp:txXfrm>
    </dsp:sp>
    <dsp:sp modelId="{F92BA2BD-D697-49AD-BB1C-420F35AAC7DC}">
      <dsp:nvSpPr>
        <dsp:cNvPr id="0" name=""/>
        <dsp:cNvSpPr/>
      </dsp:nvSpPr>
      <dsp:spPr>
        <a:xfrm>
          <a:off x="2012506" y="3777593"/>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B94FF1C-9449-4F2A-B1F2-CEE1D912505B}">
      <dsp:nvSpPr>
        <dsp:cNvPr id="0" name=""/>
        <dsp:cNvSpPr/>
      </dsp:nvSpPr>
      <dsp:spPr>
        <a:xfrm>
          <a:off x="1695302" y="3874195"/>
          <a:ext cx="725848" cy="394681"/>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 بر اساس جدول راهنمای ارجاع  افراد با سابقه فردی یا خانوادگی مثبت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1801600" y="3931995"/>
        <a:ext cx="513252" cy="279081"/>
      </dsp:txXfrm>
    </dsp:sp>
    <dsp:sp modelId="{CF3AD234-94F8-4CD7-8110-AF9B719529E3}">
      <dsp:nvSpPr>
        <dsp:cNvPr id="0" name=""/>
        <dsp:cNvSpPr/>
      </dsp:nvSpPr>
      <dsp:spPr>
        <a:xfrm>
          <a:off x="2384591" y="3439484"/>
          <a:ext cx="326365" cy="96602"/>
        </a:xfrm>
        <a:custGeom>
          <a:avLst/>
          <a:gdLst/>
          <a:ahLst/>
          <a:cxnLst/>
          <a:rect l="0" t="0" r="0" b="0"/>
          <a:pathLst>
            <a:path>
              <a:moveTo>
                <a:pt x="0" y="0"/>
              </a:moveTo>
              <a:lnTo>
                <a:pt x="0" y="48301"/>
              </a:lnTo>
              <a:lnTo>
                <a:pt x="326365" y="48301"/>
              </a:lnTo>
              <a:lnTo>
                <a:pt x="326365"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7F944B-7E2B-474B-B407-31C7ECE8AEE4}">
      <dsp:nvSpPr>
        <dsp:cNvPr id="0" name=""/>
        <dsp:cNvSpPr/>
      </dsp:nvSpPr>
      <dsp:spPr>
        <a:xfrm>
          <a:off x="2529827" y="3536087"/>
          <a:ext cx="362259" cy="241506"/>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en-US" sz="500" kern="1200">
              <a:solidFill>
                <a:sysClr val="windowText" lastClr="000000">
                  <a:hueOff val="0"/>
                  <a:satOff val="0"/>
                  <a:lumOff val="0"/>
                  <a:alphaOff val="0"/>
                </a:sysClr>
              </a:solidFill>
              <a:latin typeface="Calibri"/>
              <a:ea typeface="+mn-ea"/>
              <a:cs typeface="B Nazanin" panose="00000400000000000000" pitchFamily="2" charset="-78"/>
            </a:rPr>
            <a:t>FIT</a:t>
          </a:r>
          <a:r>
            <a:rPr lang="fa-IR" sz="500" kern="1200">
              <a:solidFill>
                <a:sysClr val="windowText" lastClr="000000">
                  <a:hueOff val="0"/>
                  <a:satOff val="0"/>
                  <a:lumOff val="0"/>
                  <a:alphaOff val="0"/>
                </a:sysClr>
              </a:solidFill>
              <a:latin typeface="Calibri"/>
              <a:ea typeface="+mn-ea"/>
              <a:cs typeface="B Nazanin" panose="00000400000000000000" pitchFamily="2" charset="-78"/>
            </a:rPr>
            <a:t> مثبت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620392" y="3596464"/>
        <a:ext cx="181129" cy="120753"/>
      </dsp:txXfrm>
    </dsp:sp>
    <dsp:sp modelId="{AF1DA47C-20F1-4D8B-A6F1-0CDC53972A0A}">
      <dsp:nvSpPr>
        <dsp:cNvPr id="0" name=""/>
        <dsp:cNvSpPr/>
      </dsp:nvSpPr>
      <dsp:spPr>
        <a:xfrm>
          <a:off x="2665237" y="3777593"/>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01C4CE0-03FB-4E42-BFAE-A6BA17B3C41C}">
      <dsp:nvSpPr>
        <dsp:cNvPr id="0" name=""/>
        <dsp:cNvSpPr/>
      </dsp:nvSpPr>
      <dsp:spPr>
        <a:xfrm>
          <a:off x="2529827" y="3874195"/>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582879" y="3909563"/>
        <a:ext cx="256155" cy="170770"/>
      </dsp:txXfrm>
    </dsp:sp>
    <dsp:sp modelId="{51F2CC25-7321-4A37-9E2D-FBDD811CCE46}">
      <dsp:nvSpPr>
        <dsp:cNvPr id="0" name=""/>
        <dsp:cNvSpPr/>
      </dsp:nvSpPr>
      <dsp:spPr>
        <a:xfrm>
          <a:off x="3381861" y="3003406"/>
          <a:ext cx="839098" cy="108337"/>
        </a:xfrm>
        <a:custGeom>
          <a:avLst/>
          <a:gdLst/>
          <a:ahLst/>
          <a:cxnLst/>
          <a:rect l="0" t="0" r="0" b="0"/>
          <a:pathLst>
            <a:path>
              <a:moveTo>
                <a:pt x="0" y="0"/>
              </a:moveTo>
              <a:lnTo>
                <a:pt x="0" y="54168"/>
              </a:lnTo>
              <a:lnTo>
                <a:pt x="774973" y="54168"/>
              </a:lnTo>
              <a:lnTo>
                <a:pt x="774973" y="10833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ED70288-AAB4-4A4E-90BC-8AA07BCA6E3E}">
      <dsp:nvSpPr>
        <dsp:cNvPr id="0" name=""/>
        <dsp:cNvSpPr/>
      </dsp:nvSpPr>
      <dsp:spPr>
        <a:xfrm>
          <a:off x="3938992" y="3111744"/>
          <a:ext cx="563932" cy="446639"/>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یکی از علایم بند 1 تا 3 مثبت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4079975" y="3223404"/>
        <a:ext cx="281966" cy="223319"/>
      </dsp:txXfrm>
    </dsp:sp>
    <dsp:sp modelId="{C3E6F96D-B2A7-4477-9F55-930D6CC0C2E2}">
      <dsp:nvSpPr>
        <dsp:cNvPr id="0" name=""/>
        <dsp:cNvSpPr/>
      </dsp:nvSpPr>
      <dsp:spPr>
        <a:xfrm>
          <a:off x="4175239" y="3558383"/>
          <a:ext cx="91440" cy="96602"/>
        </a:xfrm>
        <a:custGeom>
          <a:avLst/>
          <a:gdLst/>
          <a:ahLst/>
          <a:cxnLst/>
          <a:rect l="0" t="0" r="0" b="0"/>
          <a:pathLst>
            <a:path>
              <a:moveTo>
                <a:pt x="45720" y="0"/>
              </a:moveTo>
              <a:lnTo>
                <a:pt x="45720"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0D4048E-FDB4-42DE-B106-4A6D8CB5E0D6}">
      <dsp:nvSpPr>
        <dsp:cNvPr id="0" name=""/>
        <dsp:cNvSpPr/>
      </dsp:nvSpPr>
      <dsp:spPr>
        <a:xfrm>
          <a:off x="3129013" y="3654985"/>
          <a:ext cx="2183890" cy="57086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انجام ارزیابی های تکمیلی توسط پزشک</a:t>
          </a:r>
          <a:r>
            <a:rPr lang="fa-IR" sz="700" b="1" kern="1200" baseline="30000" dirty="0">
              <a:solidFill>
                <a:sysClr val="windowText" lastClr="000000">
                  <a:hueOff val="0"/>
                  <a:satOff val="0"/>
                  <a:lumOff val="0"/>
                  <a:alphaOff val="0"/>
                </a:sysClr>
              </a:solidFill>
              <a:latin typeface="Calibri"/>
              <a:ea typeface="+mn-ea"/>
              <a:cs typeface="B Nazanin" pitchFamily="2" charset="-78"/>
            </a:rPr>
            <a:t>3</a:t>
          </a:r>
          <a:r>
            <a:rPr lang="fa-IR" sz="700" b="1" kern="1200" dirty="0">
              <a:solidFill>
                <a:sysClr val="windowText" lastClr="000000">
                  <a:hueOff val="0"/>
                  <a:satOff val="0"/>
                  <a:lumOff val="0"/>
                  <a:alphaOff val="0"/>
                </a:sysClr>
              </a:solidFill>
              <a:latin typeface="Calibri"/>
              <a:ea typeface="+mn-ea"/>
              <a:cs typeface="B Nazanin" pitchFamily="2" charset="-78"/>
            </a:rPr>
            <a:t>:</a:t>
          </a:r>
        </a:p>
        <a:p>
          <a:pPr lvl="0" algn="r"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 معاینه شکم و رکتال</a:t>
          </a:r>
        </a:p>
        <a:p>
          <a:pPr lvl="0" algn="just" defTabSz="311150" rtl="1">
            <a:lnSpc>
              <a:spcPct val="90000"/>
            </a:lnSpc>
            <a:spcBef>
              <a:spcPct val="0"/>
            </a:spcBef>
            <a:spcAft>
              <a:spcPct val="35000"/>
            </a:spcAft>
          </a:pPr>
          <a:r>
            <a:rPr lang="fa-IR" sz="700" b="1" kern="1200" dirty="0">
              <a:solidFill>
                <a:sysClr val="windowText" lastClr="000000">
                  <a:hueOff val="0"/>
                  <a:satOff val="0"/>
                  <a:lumOff val="0"/>
                  <a:alphaOff val="0"/>
                </a:sysClr>
              </a:solidFill>
              <a:latin typeface="Calibri"/>
              <a:ea typeface="+mn-ea"/>
              <a:cs typeface="B Nazanin" pitchFamily="2" charset="-78"/>
            </a:rPr>
            <a:t> # بررسی چارت علایم و نشانه های مشکوک به سرطان روده بزرگ</a:t>
          </a:r>
          <a:endParaRPr lang="fa-IR" sz="700" b="1" kern="1200" baseline="30000" dirty="0">
            <a:solidFill>
              <a:sysClr val="windowText" lastClr="000000">
                <a:hueOff val="0"/>
                <a:satOff val="0"/>
                <a:lumOff val="0"/>
                <a:alphaOff val="0"/>
              </a:sysClr>
            </a:solidFill>
            <a:latin typeface="Calibri"/>
            <a:ea typeface="+mn-ea"/>
            <a:cs typeface="B Nazanin" pitchFamily="2" charset="-78"/>
          </a:endParaRPr>
        </a:p>
      </dsp:txBody>
      <dsp:txXfrm>
        <a:off x="3145733" y="3671705"/>
        <a:ext cx="2150450" cy="537429"/>
      </dsp:txXfrm>
    </dsp:sp>
    <dsp:sp modelId="{C6DF1C5C-9C2D-47A6-B2FB-166CBB8E26A7}">
      <dsp:nvSpPr>
        <dsp:cNvPr id="0" name=""/>
        <dsp:cNvSpPr/>
      </dsp:nvSpPr>
      <dsp:spPr>
        <a:xfrm>
          <a:off x="3756640" y="4225855"/>
          <a:ext cx="464318" cy="96602"/>
        </a:xfrm>
        <a:custGeom>
          <a:avLst/>
          <a:gdLst/>
          <a:ahLst/>
          <a:cxnLst/>
          <a:rect l="0" t="0" r="0" b="0"/>
          <a:pathLst>
            <a:path>
              <a:moveTo>
                <a:pt x="333866" y="0"/>
              </a:moveTo>
              <a:lnTo>
                <a:pt x="333866"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968BF5-87A7-4621-9CFB-F14BEC1394EB}">
      <dsp:nvSpPr>
        <dsp:cNvPr id="0" name=""/>
        <dsp:cNvSpPr/>
      </dsp:nvSpPr>
      <dsp:spPr>
        <a:xfrm>
          <a:off x="3524620" y="4322458"/>
          <a:ext cx="464039" cy="333389"/>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علایم زرد یا سفید</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640630" y="4405805"/>
        <a:ext cx="232019" cy="166695"/>
      </dsp:txXfrm>
    </dsp:sp>
    <dsp:sp modelId="{DDFF63D4-425D-44B6-BC53-22B342F64D2F}">
      <dsp:nvSpPr>
        <dsp:cNvPr id="0" name=""/>
        <dsp:cNvSpPr/>
      </dsp:nvSpPr>
      <dsp:spPr>
        <a:xfrm>
          <a:off x="3710920" y="4655847"/>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CA44102-53B5-426A-9172-FAD354613126}">
      <dsp:nvSpPr>
        <dsp:cNvPr id="0" name=""/>
        <dsp:cNvSpPr/>
      </dsp:nvSpPr>
      <dsp:spPr>
        <a:xfrm>
          <a:off x="3154140" y="4752450"/>
          <a:ext cx="1205001"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266700" rtl="1">
            <a:lnSpc>
              <a:spcPct val="90000"/>
            </a:lnSpc>
            <a:spcBef>
              <a:spcPct val="0"/>
            </a:spcBef>
            <a:spcAft>
              <a:spcPct val="35000"/>
            </a:spcAft>
          </a:pPr>
          <a:r>
            <a:rPr lang="fa-IR" sz="600" b="1" kern="1200" dirty="0">
              <a:solidFill>
                <a:sysClr val="windowText" lastClr="000000">
                  <a:hueOff val="0"/>
                  <a:satOff val="0"/>
                  <a:lumOff val="0"/>
                  <a:alphaOff val="0"/>
                </a:sysClr>
              </a:solidFill>
              <a:latin typeface="Calibri"/>
              <a:ea typeface="+mn-ea"/>
              <a:cs typeface="B Nazanin" panose="00000400000000000000" pitchFamily="2" charset="-78"/>
            </a:rPr>
            <a:t>توجه به سابقه فردی، خانوادگی </a:t>
          </a:r>
        </a:p>
        <a:p>
          <a:pPr lvl="0" algn="ctr" defTabSz="266700" rtl="1">
            <a:lnSpc>
              <a:spcPct val="90000"/>
            </a:lnSpc>
            <a:spcBef>
              <a:spcPct val="0"/>
            </a:spcBef>
            <a:spcAft>
              <a:spcPct val="35000"/>
            </a:spcAft>
          </a:pPr>
          <a:r>
            <a:rPr lang="fa-IR" sz="600" b="1" kern="1200" dirty="0">
              <a:solidFill>
                <a:sysClr val="windowText" lastClr="000000">
                  <a:hueOff val="0"/>
                  <a:satOff val="0"/>
                  <a:lumOff val="0"/>
                  <a:alphaOff val="0"/>
                </a:sysClr>
              </a:solidFill>
              <a:latin typeface="Calibri"/>
              <a:ea typeface="+mn-ea"/>
              <a:cs typeface="B Nazanin" panose="00000400000000000000" pitchFamily="2" charset="-78"/>
            </a:rPr>
            <a:t>و نتیجه </a:t>
          </a:r>
          <a:r>
            <a:rPr lang="en-US" sz="600" b="1" kern="1200" dirty="0">
              <a:solidFill>
                <a:sysClr val="windowText" lastClr="000000">
                  <a:hueOff val="0"/>
                  <a:satOff val="0"/>
                  <a:lumOff val="0"/>
                  <a:alphaOff val="0"/>
                </a:sysClr>
              </a:solidFill>
              <a:latin typeface="Calibri"/>
              <a:ea typeface="+mn-ea"/>
              <a:cs typeface="B Nazanin" panose="00000400000000000000" pitchFamily="2" charset="-78"/>
            </a:rPr>
            <a:t>FIT</a:t>
          </a:r>
        </a:p>
      </dsp:txBody>
      <dsp:txXfrm>
        <a:off x="3161213" y="4759523"/>
        <a:ext cx="1190855" cy="227360"/>
      </dsp:txXfrm>
    </dsp:sp>
    <dsp:sp modelId="{F822FB9A-985A-4B22-A12E-3C874ADA41F0}">
      <dsp:nvSpPr>
        <dsp:cNvPr id="0" name=""/>
        <dsp:cNvSpPr/>
      </dsp:nvSpPr>
      <dsp:spPr>
        <a:xfrm>
          <a:off x="3425827" y="4993956"/>
          <a:ext cx="330813" cy="96602"/>
        </a:xfrm>
        <a:custGeom>
          <a:avLst/>
          <a:gdLst/>
          <a:ahLst/>
          <a:cxnLst/>
          <a:rect l="0" t="0" r="0" b="0"/>
          <a:pathLst>
            <a:path>
              <a:moveTo>
                <a:pt x="330813" y="0"/>
              </a:moveTo>
              <a:lnTo>
                <a:pt x="330813"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A601926-CF3A-4123-B05B-7A38AA9936C3}">
      <dsp:nvSpPr>
        <dsp:cNvPr id="0" name=""/>
        <dsp:cNvSpPr/>
      </dsp:nvSpPr>
      <dsp:spPr>
        <a:xfrm>
          <a:off x="3184309" y="5090558"/>
          <a:ext cx="483036" cy="347742"/>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305068" y="5177494"/>
        <a:ext cx="241518" cy="173871"/>
      </dsp:txXfrm>
    </dsp:sp>
    <dsp:sp modelId="{3B88000C-35AD-4177-B034-5416E94CCE09}">
      <dsp:nvSpPr>
        <dsp:cNvPr id="0" name=""/>
        <dsp:cNvSpPr/>
      </dsp:nvSpPr>
      <dsp:spPr>
        <a:xfrm>
          <a:off x="3380107" y="5438301"/>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AB1F095-B042-4761-8EA9-E8FB6946321E}">
      <dsp:nvSpPr>
        <dsp:cNvPr id="0" name=""/>
        <dsp:cNvSpPr/>
      </dsp:nvSpPr>
      <dsp:spPr>
        <a:xfrm>
          <a:off x="3068217" y="5534903"/>
          <a:ext cx="715219" cy="21088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dirty="0">
              <a:solidFill>
                <a:sysClr val="windowText" lastClr="000000">
                  <a:hueOff val="0"/>
                  <a:satOff val="0"/>
                  <a:lumOff val="0"/>
                  <a:alphaOff val="0"/>
                </a:sysClr>
              </a:solidFill>
              <a:latin typeface="Calibri"/>
              <a:ea typeface="+mn-ea"/>
              <a:cs typeface="B Nazanin" pitchFamily="2" charset="-78"/>
            </a:rPr>
            <a:t>درخواست آزمایش هموگلوبین</a:t>
          </a:r>
          <a:r>
            <a:rPr lang="fa-IR" sz="500" kern="1200" baseline="30000" dirty="0">
              <a:solidFill>
                <a:sysClr val="windowText" lastClr="000000">
                  <a:hueOff val="0"/>
                  <a:satOff val="0"/>
                  <a:lumOff val="0"/>
                  <a:alphaOff val="0"/>
                </a:sysClr>
              </a:solidFill>
              <a:latin typeface="Calibri"/>
              <a:ea typeface="+mn-ea"/>
              <a:cs typeface="B Nazanin" pitchFamily="2" charset="-78"/>
            </a:rPr>
            <a:t>3</a:t>
          </a:r>
          <a:endParaRPr lang="en-US" sz="500" kern="1200" dirty="0">
            <a:solidFill>
              <a:sysClr val="windowText" lastClr="000000">
                <a:hueOff val="0"/>
                <a:satOff val="0"/>
                <a:lumOff val="0"/>
                <a:alphaOff val="0"/>
              </a:sysClr>
            </a:solidFill>
            <a:latin typeface="Calibri"/>
            <a:ea typeface="+mn-ea"/>
            <a:cs typeface="B Nazanin" pitchFamily="2" charset="-78"/>
          </a:endParaRPr>
        </a:p>
      </dsp:txBody>
      <dsp:txXfrm>
        <a:off x="3074394" y="5541080"/>
        <a:ext cx="702865" cy="198531"/>
      </dsp:txXfrm>
    </dsp:sp>
    <dsp:sp modelId="{92BA1D3A-3B44-4B68-B1F6-2A756F3A1F63}">
      <dsp:nvSpPr>
        <dsp:cNvPr id="0" name=""/>
        <dsp:cNvSpPr/>
      </dsp:nvSpPr>
      <dsp:spPr>
        <a:xfrm>
          <a:off x="3380107" y="5745789"/>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B1B136E-091A-42AE-86DB-E5F27F1D03F2}">
      <dsp:nvSpPr>
        <dsp:cNvPr id="0" name=""/>
        <dsp:cNvSpPr/>
      </dsp:nvSpPr>
      <dsp:spPr>
        <a:xfrm>
          <a:off x="3000764" y="5842391"/>
          <a:ext cx="850124"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ارزیابی دوباره علایم و پاسخ همگلوبین </a:t>
          </a:r>
        </a:p>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در عرض دو هفته</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007837" y="5849464"/>
        <a:ext cx="835978" cy="227360"/>
      </dsp:txXfrm>
    </dsp:sp>
    <dsp:sp modelId="{7A4A7572-B6E6-4B1D-82F4-23C228D5AE76}">
      <dsp:nvSpPr>
        <dsp:cNvPr id="0" name=""/>
        <dsp:cNvSpPr/>
      </dsp:nvSpPr>
      <dsp:spPr>
        <a:xfrm>
          <a:off x="3190358" y="6083897"/>
          <a:ext cx="235468" cy="96602"/>
        </a:xfrm>
        <a:custGeom>
          <a:avLst/>
          <a:gdLst/>
          <a:ahLst/>
          <a:cxnLst/>
          <a:rect l="0" t="0" r="0" b="0"/>
          <a:pathLst>
            <a:path>
              <a:moveTo>
                <a:pt x="235468" y="0"/>
              </a:moveTo>
              <a:lnTo>
                <a:pt x="235468"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328D836-FA06-4700-A71D-433A1783DF10}">
      <dsp:nvSpPr>
        <dsp:cNvPr id="0" name=""/>
        <dsp:cNvSpPr/>
      </dsp:nvSpPr>
      <dsp:spPr>
        <a:xfrm>
          <a:off x="3009229" y="6180500"/>
          <a:ext cx="362259"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پایداری علایم زرد و سفید</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016302" y="6187573"/>
        <a:ext cx="348113" cy="227360"/>
      </dsp:txXfrm>
    </dsp:sp>
    <dsp:sp modelId="{CFF5F7D6-2A85-4A2F-9861-FB7B9C67FD7C}">
      <dsp:nvSpPr>
        <dsp:cNvPr id="0" name=""/>
        <dsp:cNvSpPr/>
      </dsp:nvSpPr>
      <dsp:spPr>
        <a:xfrm>
          <a:off x="3144638" y="6422006"/>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24ECE9B-5907-43F8-AF21-BFB67D00BCC9}">
      <dsp:nvSpPr>
        <dsp:cNvPr id="0" name=""/>
        <dsp:cNvSpPr/>
      </dsp:nvSpPr>
      <dsp:spPr>
        <a:xfrm>
          <a:off x="3009229" y="6518609"/>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ارزیابی دوره ای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062281" y="6553977"/>
        <a:ext cx="256155" cy="170770"/>
      </dsp:txXfrm>
    </dsp:sp>
    <dsp:sp modelId="{2AF34BF0-53BD-4736-A2EE-CD60F1742F6D}">
      <dsp:nvSpPr>
        <dsp:cNvPr id="0" name=""/>
        <dsp:cNvSpPr/>
      </dsp:nvSpPr>
      <dsp:spPr>
        <a:xfrm>
          <a:off x="3425827" y="6083897"/>
          <a:ext cx="235468" cy="96602"/>
        </a:xfrm>
        <a:custGeom>
          <a:avLst/>
          <a:gdLst/>
          <a:ahLst/>
          <a:cxnLst/>
          <a:rect l="0" t="0" r="0" b="0"/>
          <a:pathLst>
            <a:path>
              <a:moveTo>
                <a:pt x="0" y="0"/>
              </a:moveTo>
              <a:lnTo>
                <a:pt x="0" y="48301"/>
              </a:lnTo>
              <a:lnTo>
                <a:pt x="235468" y="48301"/>
              </a:lnTo>
              <a:lnTo>
                <a:pt x="235468"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2867311-F3C3-441F-A44D-E395F1628851}">
      <dsp:nvSpPr>
        <dsp:cNvPr id="0" name=""/>
        <dsp:cNvSpPr/>
      </dsp:nvSpPr>
      <dsp:spPr>
        <a:xfrm>
          <a:off x="3480166" y="6180500"/>
          <a:ext cx="362259"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بروز علایم قرمز یا نارنجی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487239" y="6187573"/>
        <a:ext cx="348113" cy="227360"/>
      </dsp:txXfrm>
    </dsp:sp>
    <dsp:sp modelId="{854C2DEF-B1CB-41EF-B8D7-88A67D44B6F4}">
      <dsp:nvSpPr>
        <dsp:cNvPr id="0" name=""/>
        <dsp:cNvSpPr/>
      </dsp:nvSpPr>
      <dsp:spPr>
        <a:xfrm>
          <a:off x="3615575" y="6422006"/>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DB7CE21-0C23-453B-92A5-BC7CBDECD541}">
      <dsp:nvSpPr>
        <dsp:cNvPr id="0" name=""/>
        <dsp:cNvSpPr/>
      </dsp:nvSpPr>
      <dsp:spPr>
        <a:xfrm>
          <a:off x="3480166" y="6518609"/>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3533218" y="6553977"/>
        <a:ext cx="256155" cy="170770"/>
      </dsp:txXfrm>
    </dsp:sp>
    <dsp:sp modelId="{735B237C-4E8A-48CF-BB29-CFDA73037653}">
      <dsp:nvSpPr>
        <dsp:cNvPr id="0" name=""/>
        <dsp:cNvSpPr/>
      </dsp:nvSpPr>
      <dsp:spPr>
        <a:xfrm>
          <a:off x="3756640" y="4993956"/>
          <a:ext cx="316603" cy="96602"/>
        </a:xfrm>
        <a:custGeom>
          <a:avLst/>
          <a:gdLst/>
          <a:ahLst/>
          <a:cxnLst/>
          <a:rect l="0" t="0" r="0" b="0"/>
          <a:pathLst>
            <a:path>
              <a:moveTo>
                <a:pt x="0" y="0"/>
              </a:moveTo>
              <a:lnTo>
                <a:pt x="0" y="48301"/>
              </a:lnTo>
              <a:lnTo>
                <a:pt x="316603" y="48301"/>
              </a:lnTo>
              <a:lnTo>
                <a:pt x="316603"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1AACCDB-FEC5-4EEC-9B2C-F59AD122C242}">
      <dsp:nvSpPr>
        <dsp:cNvPr id="0" name=""/>
        <dsp:cNvSpPr/>
      </dsp:nvSpPr>
      <dsp:spPr>
        <a:xfrm>
          <a:off x="3817516" y="5090558"/>
          <a:ext cx="511455" cy="307891"/>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945380" y="5167531"/>
        <a:ext cx="255727" cy="153945"/>
      </dsp:txXfrm>
    </dsp:sp>
    <dsp:sp modelId="{94203AF7-2B9A-4934-94EF-DB19C98E71C0}">
      <dsp:nvSpPr>
        <dsp:cNvPr id="0" name=""/>
        <dsp:cNvSpPr/>
      </dsp:nvSpPr>
      <dsp:spPr>
        <a:xfrm>
          <a:off x="4027524" y="5398450"/>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57878A7-E67E-497F-ADED-82219AEABBF8}">
      <dsp:nvSpPr>
        <dsp:cNvPr id="0" name=""/>
        <dsp:cNvSpPr/>
      </dsp:nvSpPr>
      <dsp:spPr>
        <a:xfrm>
          <a:off x="3892114" y="5495052"/>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3945166" y="5530420"/>
        <a:ext cx="256155" cy="170770"/>
      </dsp:txXfrm>
    </dsp:sp>
    <dsp:sp modelId="{72F847E0-3560-4182-B35D-CEE69C314693}">
      <dsp:nvSpPr>
        <dsp:cNvPr id="0" name=""/>
        <dsp:cNvSpPr/>
      </dsp:nvSpPr>
      <dsp:spPr>
        <a:xfrm>
          <a:off x="4220959" y="4225855"/>
          <a:ext cx="427989" cy="96602"/>
        </a:xfrm>
        <a:custGeom>
          <a:avLst/>
          <a:gdLst/>
          <a:ahLst/>
          <a:cxnLst/>
          <a:rect l="0" t="0" r="0" b="0"/>
          <a:pathLst>
            <a:path>
              <a:moveTo>
                <a:pt x="0" y="0"/>
              </a:moveTo>
              <a:lnTo>
                <a:pt x="0" y="48301"/>
              </a:lnTo>
              <a:lnTo>
                <a:pt x="297537" y="48301"/>
              </a:lnTo>
              <a:lnTo>
                <a:pt x="297537"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21A834D-7EE0-4242-BF7A-29AE5D1877AD}">
      <dsp:nvSpPr>
        <dsp:cNvPr id="0" name=""/>
        <dsp:cNvSpPr/>
      </dsp:nvSpPr>
      <dsp:spPr>
        <a:xfrm>
          <a:off x="4380599" y="4322458"/>
          <a:ext cx="536697" cy="331488"/>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علایم قرمز یا نارنجی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4514773" y="4405330"/>
        <a:ext cx="268349" cy="165744"/>
      </dsp:txXfrm>
    </dsp:sp>
    <dsp:sp modelId="{234E7679-8D8E-4D6B-B757-EB94E191B303}">
      <dsp:nvSpPr>
        <dsp:cNvPr id="0" name=""/>
        <dsp:cNvSpPr/>
      </dsp:nvSpPr>
      <dsp:spPr>
        <a:xfrm>
          <a:off x="4603228" y="4653947"/>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60A4CB8-3ECE-4DCC-B45A-A3D666DEB774}">
      <dsp:nvSpPr>
        <dsp:cNvPr id="0" name=""/>
        <dsp:cNvSpPr/>
      </dsp:nvSpPr>
      <dsp:spPr>
        <a:xfrm>
          <a:off x="4467819" y="4750549"/>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4520871" y="4785917"/>
        <a:ext cx="256155" cy="1707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6.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BC24D38B-6F11-48D5-9AF4-2A26EEDEB925}" type="datetimeFigureOut">
              <a:rPr lang="en-US" smtClean="0"/>
              <a:pPr/>
              <a:t>2/1/2017</a:t>
            </a:fld>
            <a:endParaRPr lang="en-US"/>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50EB4F06-B6FE-42D0-A13B-5CDD4806EB22}" type="slidenum">
              <a:rPr lang="en-US" smtClean="0"/>
              <a:pPr/>
              <a:t>‹#›</a:t>
            </a:fld>
            <a:endParaRPr lang="en-US"/>
          </a:p>
        </p:txBody>
      </p:sp>
    </p:spTree>
    <p:extLst>
      <p:ext uri="{BB962C8B-B14F-4D97-AF65-F5344CB8AC3E}">
        <p14:creationId xmlns:p14="http://schemas.microsoft.com/office/powerpoint/2010/main" val="122666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EB4F06-B6FE-42D0-A13B-5CDD4806EB22}" type="slidenum">
              <a:rPr lang="en-US" smtClean="0"/>
              <a:pPr/>
              <a:t>1</a:t>
            </a:fld>
            <a:endParaRPr lang="en-US"/>
          </a:p>
        </p:txBody>
      </p:sp>
    </p:spTree>
    <p:extLst>
      <p:ext uri="{BB962C8B-B14F-4D97-AF65-F5344CB8AC3E}">
        <p14:creationId xmlns:p14="http://schemas.microsoft.com/office/powerpoint/2010/main" val="83156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75CC57A-17B3-478E-980D-C1B3106254D5}" type="datetimeFigureOut">
              <a:rPr lang="en-US" smtClean="0"/>
              <a:pPr/>
              <a:t>2/1/2017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966B6-240B-41DA-93DE-C7C36E80FD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D9966B6-240B-41DA-93DE-C7C36E80FDA7}"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2/1/2017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D9966B6-240B-41DA-93DE-C7C36E80FDA7}"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75CC57A-17B3-478E-980D-C1B3106254D5}" type="datetimeFigureOut">
              <a:rPr lang="en-US" smtClean="0"/>
              <a:pPr/>
              <a:t>2/1/2017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75CC57A-17B3-478E-980D-C1B3106254D5}" type="datetimeFigureOut">
              <a:rPr lang="en-US" smtClean="0"/>
              <a:pPr/>
              <a:t>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966B6-240B-41DA-93DE-C7C36E80FDA7}"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5CC57A-17B3-478E-980D-C1B3106254D5}" type="datetimeFigureOut">
              <a:rPr lang="en-US" smtClean="0"/>
              <a:pPr/>
              <a:t>2/1/2017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D9966B6-240B-41DA-93DE-C7C36E80FDA7}"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5CC57A-17B3-478E-980D-C1B3106254D5}" type="datetimeFigureOut">
              <a:rPr lang="en-US" smtClean="0"/>
              <a:pPr/>
              <a:t>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D9966B6-240B-41DA-93DE-C7C36E80FD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75CC57A-17B3-478E-980D-C1B3106254D5}" type="datetimeFigureOut">
              <a:rPr lang="en-US" smtClean="0"/>
              <a:pPr/>
              <a:t>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D9966B6-240B-41DA-93DE-C7C36E80FD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75CC57A-17B3-478E-980D-C1B3106254D5}" type="datetimeFigureOut">
              <a:rPr lang="en-US" smtClean="0"/>
              <a:pPr/>
              <a:t>2/1/2017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D9966B6-240B-41DA-93DE-C7C36E80FDA7}"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75CC57A-17B3-478E-980D-C1B3106254D5}" type="datetimeFigureOut">
              <a:rPr lang="en-US" smtClean="0"/>
              <a:pPr/>
              <a:t>2/1/2017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75CC57A-17B3-478E-980D-C1B3106254D5}" type="datetimeFigureOut">
              <a:rPr lang="en-US" smtClean="0"/>
              <a:pPr/>
              <a:t>2/1/2017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D9966B6-240B-41DA-93DE-C7C36E80FDA7}"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6.png"/><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7.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8.png"/><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51.xml.rels><?xml version="1.0" encoding="UTF-8" standalone="yes"?>
<Relationships xmlns="http://schemas.openxmlformats.org/package/2006/relationships"><Relationship Id="rId8" Type="http://schemas.openxmlformats.org/officeDocument/2006/relationships/image" Target="../media/image27.emf"/><Relationship Id="rId13" Type="http://schemas.openxmlformats.org/officeDocument/2006/relationships/image" Target="../media/image32.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image" Target="../media/image21.png"/><Relationship Id="rId16"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25.emf"/><Relationship Id="rId11" Type="http://schemas.openxmlformats.org/officeDocument/2006/relationships/image" Target="../media/image30.png"/><Relationship Id="rId5" Type="http://schemas.openxmlformats.org/officeDocument/2006/relationships/image" Target="../media/image24.emf"/><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emf"/><Relationship Id="rId9" Type="http://schemas.openxmlformats.org/officeDocument/2006/relationships/image" Target="../media/image28.png"/><Relationship Id="rId14" Type="http://schemas.openxmlformats.org/officeDocument/2006/relationships/image" Target="../media/image3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68426" y="2743201"/>
            <a:ext cx="6480174" cy="1066800"/>
          </a:xfrm>
        </p:spPr>
        <p:txBody>
          <a:bodyPr>
            <a:normAutofit/>
          </a:bodyPr>
          <a:lstStyle/>
          <a:p>
            <a:pPr>
              <a:defRPr/>
            </a:pPr>
            <a:r>
              <a:rPr lang="fa-IR" sz="1800" dirty="0">
                <a:solidFill>
                  <a:schemeClr val="accent5"/>
                </a:solidFill>
                <a:cs typeface="B Nazanin" panose="00000400000000000000" pitchFamily="2" charset="-78"/>
              </a:rPr>
              <a:t>دکتر </a:t>
            </a:r>
            <a:r>
              <a:rPr lang="fa-IR" sz="1800" dirty="0" smtClean="0">
                <a:solidFill>
                  <a:schemeClr val="accent5"/>
                </a:solidFill>
                <a:cs typeface="B Nazanin" panose="00000400000000000000" pitchFamily="2" charset="-78"/>
              </a:rPr>
              <a:t>میترا یگانه</a:t>
            </a:r>
          </a:p>
          <a:p>
            <a:pPr>
              <a:defRPr/>
            </a:pPr>
            <a:r>
              <a:rPr lang="fa-IR" dirty="0" smtClean="0">
                <a:solidFill>
                  <a:schemeClr val="tx2">
                    <a:lumMod val="50000"/>
                  </a:schemeClr>
                </a:solidFill>
                <a:cs typeface="B Nazanin" panose="00000400000000000000" pitchFamily="2" charset="-78"/>
              </a:rPr>
              <a:t>کارشناس سرطان</a:t>
            </a:r>
            <a:endParaRPr lang="en-US" dirty="0" smtClean="0">
              <a:solidFill>
                <a:schemeClr val="tx2">
                  <a:lumMod val="50000"/>
                </a:schemeClr>
              </a:solidFill>
              <a:cs typeface="B Nazanin" panose="00000400000000000000" pitchFamily="2" charset="-78"/>
            </a:endParaRPr>
          </a:p>
        </p:txBody>
      </p:sp>
      <p:sp>
        <p:nvSpPr>
          <p:cNvPr id="2" name="Title 1"/>
          <p:cNvSpPr>
            <a:spLocks noGrp="1"/>
          </p:cNvSpPr>
          <p:nvPr>
            <p:ph type="title"/>
          </p:nvPr>
        </p:nvSpPr>
        <p:spPr/>
        <p:txBody>
          <a:bodyPr>
            <a:normAutofit fontScale="90000"/>
          </a:bodyPr>
          <a:lstStyle/>
          <a:p>
            <a:pPr rtl="1"/>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fa-IR" b="1" dirty="0" smtClean="0">
                <a:cs typeface="B Nazanin" panose="00000400000000000000" pitchFamily="2" charset="-78"/>
              </a:rPr>
              <a:t/>
            </a:r>
            <a:br>
              <a:rPr lang="fa-IR" b="1" dirty="0" smtClean="0">
                <a:cs typeface="B Nazanin" panose="00000400000000000000" pitchFamily="2" charset="-78"/>
              </a:rPr>
            </a:br>
            <a:r>
              <a:rPr lang="fa-IR" b="1" dirty="0" smtClean="0">
                <a:solidFill>
                  <a:srgbClr val="FFC000"/>
                </a:solidFill>
                <a:cs typeface="B Nazanin" panose="00000400000000000000" pitchFamily="2" charset="-78"/>
              </a:rPr>
              <a:t>برنامه ملی مبارزه با سرطان </a:t>
            </a:r>
            <a:r>
              <a:rPr lang="fa-IR" b="1" dirty="0" smtClean="0">
                <a:cs typeface="B Nazanin" panose="00000400000000000000" pitchFamily="2" charset="-78"/>
              </a:rPr>
              <a:t/>
            </a:r>
            <a:br>
              <a:rPr lang="fa-IR" b="1" dirty="0" smtClean="0">
                <a:cs typeface="B Nazanin" panose="00000400000000000000" pitchFamily="2" charset="-78"/>
              </a:rPr>
            </a:br>
            <a:r>
              <a:rPr lang="fa-IR" sz="2700" b="1" dirty="0" smtClean="0">
                <a:cs typeface="B Nazanin" panose="00000400000000000000" pitchFamily="2" charset="-78"/>
              </a:rPr>
              <a:t>در سطح شبکه بهداشتی در مانی</a:t>
            </a:r>
            <a:endParaRPr lang="en-US" sz="2700" dirty="0">
              <a:cs typeface="B Nazanin" panose="00000400000000000000" pitchFamily="2" charset="-78"/>
            </a:endParaRPr>
          </a:p>
        </p:txBody>
      </p:sp>
      <p:sp>
        <p:nvSpPr>
          <p:cNvPr id="5" name="Text Placeholder 2"/>
          <p:cNvSpPr txBox="1">
            <a:spLocks/>
          </p:cNvSpPr>
          <p:nvPr/>
        </p:nvSpPr>
        <p:spPr>
          <a:xfrm>
            <a:off x="1524000" y="4419600"/>
            <a:ext cx="6480174" cy="1673225"/>
          </a:xfrm>
          <a:prstGeom prst="rect">
            <a:avLst/>
          </a:prstGeom>
        </p:spPr>
        <p:txBody>
          <a:bodyPr vert="horz" anchor="t">
            <a:norm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fa-IR" sz="1400" b="1" i="0" u="none" strike="noStrike" kern="1200" cap="all" spc="250" normalizeH="0" noProof="0" dirty="0" smtClean="0">
              <a:ln>
                <a:noFill/>
              </a:ln>
              <a:solidFill>
                <a:schemeClr val="tx2">
                  <a:lumMod val="50000"/>
                </a:schemeClr>
              </a:solidFill>
              <a:effectLst/>
              <a:uLnTx/>
              <a:uFillTx/>
              <a:cs typeface="B Mitra" pitchFamily="2" charset="-78"/>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lang="fa-IR" sz="1400" b="1" cap="all" spc="250" baseline="0" dirty="0" smtClean="0">
                <a:solidFill>
                  <a:schemeClr val="tx2">
                    <a:lumMod val="50000"/>
                  </a:schemeClr>
                </a:solidFill>
                <a:cs typeface="B Mitra" pitchFamily="2" charset="-78"/>
              </a:rPr>
              <a:t>برنامه</a:t>
            </a:r>
            <a:r>
              <a:rPr lang="fa-IR" sz="1400" b="1" cap="all" spc="250" dirty="0" smtClean="0">
                <a:solidFill>
                  <a:schemeClr val="tx2">
                    <a:lumMod val="50000"/>
                  </a:schemeClr>
                </a:solidFill>
                <a:cs typeface="B Mitra" pitchFamily="2" charset="-78"/>
              </a:rPr>
              <a:t> آموزش پزشکان و کارشناسان </a:t>
            </a: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بهمن 1395</a:t>
            </a:r>
            <a:endParaRPr kumimoji="0" lang="en-US" sz="1400" b="1" i="0" u="none" strike="noStrike" kern="1200" cap="all" spc="250" normalizeH="0" baseline="0" noProof="0" dirty="0" smtClean="0">
              <a:ln>
                <a:noFill/>
              </a:ln>
              <a:solidFill>
                <a:schemeClr val="tx2">
                  <a:lumMod val="50000"/>
                </a:schemeClr>
              </a:solidFill>
              <a:effectLst/>
              <a:uLnTx/>
              <a:uFillTx/>
              <a:cs typeface="B Mitra" pitchFamily="2" charset="-78"/>
            </a:endParaRPr>
          </a:p>
        </p:txBody>
      </p:sp>
    </p:spTree>
    <p:extLst>
      <p:ext uri="{BB962C8B-B14F-4D97-AF65-F5344CB8AC3E}">
        <p14:creationId xmlns:p14="http://schemas.microsoft.com/office/powerpoint/2010/main" val="6517691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pPr algn="ctr"/>
            <a:r>
              <a:rPr lang="fa-IR" dirty="0" smtClean="0">
                <a:cs typeface="B Nazanin" pitchFamily="2" charset="-78"/>
              </a:rPr>
              <a:t>زنان</a:t>
            </a:r>
            <a:endParaRPr lang="en-US" dirty="0">
              <a:cs typeface="B Nazanin" pitchFamily="2" charset="-78"/>
            </a:endParaRPr>
          </a:p>
        </p:txBody>
      </p:sp>
      <p:sp>
        <p:nvSpPr>
          <p:cNvPr id="4" name="Text Placeholder 3"/>
          <p:cNvSpPr>
            <a:spLocks noGrp="1"/>
          </p:cNvSpPr>
          <p:nvPr>
            <p:ph type="body" sz="half" idx="3"/>
          </p:nvPr>
        </p:nvSpPr>
        <p:spPr/>
        <p:txBody>
          <a:bodyPr/>
          <a:lstStyle/>
          <a:p>
            <a:pPr algn="ctr"/>
            <a:r>
              <a:rPr lang="fa-IR" dirty="0" smtClean="0">
                <a:cs typeface="B Nazanin" pitchFamily="2" charset="-78"/>
              </a:rPr>
              <a:t>مردان</a:t>
            </a:r>
            <a:endParaRPr lang="en-US" dirty="0">
              <a:cs typeface="B Nazanin" pitchFamily="2" charset="-78"/>
            </a:endParaRPr>
          </a:p>
        </p:txBody>
      </p:sp>
      <p:graphicFrame>
        <p:nvGraphicFramePr>
          <p:cNvPr id="7" name="Content Placeholder 6"/>
          <p:cNvGraphicFramePr>
            <a:graphicFrameLocks noGrp="1"/>
          </p:cNvGraphicFramePr>
          <p:nvPr>
            <p:ph sz="quarter" idx="4"/>
            <p:extLst>
              <p:ext uri="{D42A27DB-BD31-4B8C-83A1-F6EECF244321}">
                <p14:modId xmlns:p14="http://schemas.microsoft.com/office/powerpoint/2010/main" val="4202632667"/>
              </p:ext>
            </p:extLst>
          </p:nvPr>
        </p:nvGraphicFramePr>
        <p:xfrm>
          <a:off x="4800600" y="2471738"/>
          <a:ext cx="4038600" cy="38211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rtl="1"/>
            <a:r>
              <a:rPr lang="fa-IR" dirty="0" smtClean="0">
                <a:cs typeface="B Nazanin" pitchFamily="2" charset="-78"/>
              </a:rPr>
              <a:t>سرطان های با بروز بالا در ایران</a:t>
            </a:r>
            <a:endParaRPr lang="fa-IR" dirty="0">
              <a:cs typeface="B Nazanin" pitchFamily="2" charset="-78"/>
            </a:endParaRPr>
          </a:p>
        </p:txBody>
      </p:sp>
      <p:graphicFrame>
        <p:nvGraphicFramePr>
          <p:cNvPr id="9" name="Content Placeholder 6"/>
          <p:cNvGraphicFramePr>
            <a:graphicFrameLocks noGrp="1"/>
          </p:cNvGraphicFramePr>
          <p:nvPr>
            <p:ph sz="quarter" idx="2"/>
            <p:extLst>
              <p:ext uri="{D42A27DB-BD31-4B8C-83A1-F6EECF244321}">
                <p14:modId xmlns:p14="http://schemas.microsoft.com/office/powerpoint/2010/main" val="2697205132"/>
              </p:ext>
            </p:extLst>
          </p:nvPr>
        </p:nvGraphicFramePr>
        <p:xfrm>
          <a:off x="301625" y="2471738"/>
          <a:ext cx="4041775" cy="38179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81387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11</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سه سرطان انتخاب شده، </a:t>
            </a: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قابل پیشگیری ترین سرطان ها</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هستند.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سه سرطان انتخاب شده، پیشنهاد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سازمان جهانی بهداشت برای مداخله هستند.</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latin typeface="Calibri" panose="020F0502020204030204" pitchFamily="34" charset="0"/>
                <a:ea typeface="Times New Roman" panose="02020603050405020304" pitchFamily="18" charset="0"/>
                <a:cs typeface="B Nazanin" panose="00000400000000000000" pitchFamily="2" charset="-78"/>
              </a:rPr>
              <a:t>تمرکز </a:t>
            </a:r>
            <a:r>
              <a:rPr lang="fa-IR" sz="1900" dirty="0">
                <a:latin typeface="Calibri" panose="020F0502020204030204" pitchFamily="34" charset="0"/>
                <a:ea typeface="Times New Roman" panose="02020603050405020304" pitchFamily="18" charset="0"/>
                <a:cs typeface="B Nazanin" panose="00000400000000000000" pitchFamily="2" charset="-78"/>
              </a:rPr>
              <a:t>اصلی برنامه </a:t>
            </a:r>
            <a:r>
              <a:rPr lang="fa-IR" sz="1900" dirty="0" smtClean="0">
                <a:latin typeface="Calibri" panose="020F0502020204030204" pitchFamily="34" charset="0"/>
                <a:ea typeface="Times New Roman" panose="02020603050405020304" pitchFamily="18" charset="0"/>
                <a:cs typeface="B Nazanin" panose="00000400000000000000" pitchFamily="2" charset="-78"/>
              </a:rPr>
              <a:t>شناسایی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بیماران پرخطر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(سابقه مثبت خانوادگی و ...) و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دارای علایم مشکوک</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ارجاع به موقع آن ها به سطح دو است.</a:t>
            </a: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2841825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(رویکردهای اصلی)</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12</a:t>
            </a:fld>
            <a:endParaRPr lang="en-US"/>
          </a:p>
        </p:txBody>
      </p:sp>
      <p:graphicFrame>
        <p:nvGraphicFramePr>
          <p:cNvPr id="8" name="Content Placeholder 3"/>
          <p:cNvGraphicFramePr>
            <a:graphicFrameLocks noGrp="1"/>
          </p:cNvGraphicFramePr>
          <p:nvPr>
            <p:ph sz="half" idx="2"/>
            <p:extLst/>
          </p:nvPr>
        </p:nvGraphicFramePr>
        <p:xfrm>
          <a:off x="4800600" y="1295401"/>
          <a:ext cx="4038600" cy="5029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Content Placeholder 6"/>
          <p:cNvPicPr>
            <a:picLocks noGrp="1" noChangeAspect="1"/>
          </p:cNvPicPr>
          <p:nvPr>
            <p:ph sz="half" idx="1"/>
          </p:nvPr>
        </p:nvPicPr>
        <p:blipFill rotWithShape="1">
          <a:blip r:embed="rId7"/>
          <a:srcRect l="32154" t="8744" r="30110" b="4720"/>
          <a:stretch/>
        </p:blipFill>
        <p:spPr>
          <a:xfrm>
            <a:off x="533400" y="1600200"/>
            <a:ext cx="3629318" cy="4681538"/>
          </a:xfrm>
          <a:prstGeom prst="rect">
            <a:avLst/>
          </a:prstGeom>
        </p:spPr>
      </p:pic>
    </p:spTree>
    <p:extLst>
      <p:ext uri="{BB962C8B-B14F-4D97-AF65-F5344CB8AC3E}">
        <p14:creationId xmlns:p14="http://schemas.microsoft.com/office/powerpoint/2010/main" val="4573751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روده بزرگ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روده بزرگ</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ترغیب شوند و به شبکه بهداشتی مراجعه کنند</a:t>
            </a:r>
            <a:r>
              <a:rPr lang="ar-SA" sz="2000" dirty="0">
                <a:latin typeface="Calibri"/>
                <a:ea typeface="Calibri"/>
                <a:cs typeface="B Nazanin"/>
              </a:rPr>
              <a:t>.</a:t>
            </a: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روده بزرگ باید 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40926308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Nazanin" panose="00000400000000000000" pitchFamily="2" charset="-78"/>
              </a:rPr>
              <a:t>تشخیص زودهنگام و غربالگری</a:t>
            </a:r>
            <a:endParaRPr lang="en-US" dirty="0">
              <a:cs typeface="B Nazanin" panose="00000400000000000000" pitchFamily="2" charset="-78"/>
            </a:endParaRPr>
          </a:p>
        </p:txBody>
      </p:sp>
      <p:graphicFrame>
        <p:nvGraphicFramePr>
          <p:cNvPr id="9" name="Content Placeholder 8"/>
          <p:cNvGraphicFramePr>
            <a:graphicFrameLocks noGrp="1"/>
          </p:cNvGraphicFramePr>
          <p:nvPr>
            <p:ph sz="quarter" idx="1"/>
            <p:extLst>
              <p:ext uri="{D42A27DB-BD31-4B8C-83A1-F6EECF244321}">
                <p14:modId xmlns:p14="http://schemas.microsoft.com/office/powerpoint/2010/main" val="652234726"/>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4" descr="drum_sieve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0364" y="4572000"/>
            <a:ext cx="279717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67930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4003935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anose="00000400000000000000" pitchFamily="2" charset="-78"/>
              </a:rPr>
              <a:t>روند بروز سرطان روده بزرگ</a:t>
            </a:r>
            <a:r>
              <a:rPr lang="fa-IR" dirty="0">
                <a:cs typeface="B Nazanin" panose="00000400000000000000" pitchFamily="2" charset="-78"/>
              </a:rPr>
              <a:t> </a:t>
            </a:r>
            <a:r>
              <a:rPr lang="fa-IR" dirty="0" smtClean="0">
                <a:cs typeface="B Nazanin" panose="00000400000000000000" pitchFamily="2" charset="-78"/>
              </a:rPr>
              <a:t>در ایران</a:t>
            </a:r>
            <a:endParaRPr lang="en-US" dirty="0">
              <a:cs typeface="B Nazanin" panose="00000400000000000000"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360544679"/>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p:cNvSpPr/>
          <p:nvPr/>
        </p:nvSpPr>
        <p:spPr>
          <a:xfrm>
            <a:off x="2819400" y="3733800"/>
            <a:ext cx="762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C000"/>
                </a:solidFill>
              </a:rPr>
              <a:t>92%</a:t>
            </a:r>
            <a:endParaRPr lang="en-US" sz="1600" dirty="0">
              <a:solidFill>
                <a:srgbClr val="FFC000"/>
              </a:solidFill>
            </a:endParaRPr>
          </a:p>
        </p:txBody>
      </p:sp>
    </p:spTree>
    <p:extLst>
      <p:ext uri="{BB962C8B-B14F-4D97-AF65-F5344CB8AC3E}">
        <p14:creationId xmlns:p14="http://schemas.microsoft.com/office/powerpoint/2010/main" val="900903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a:solidFill>
                  <a:prstClr val="white"/>
                </a:solidFill>
                <a:cs typeface="B Nazanin" pitchFamily="2" charset="-78"/>
              </a:rPr>
              <a:t>علل </a:t>
            </a:r>
            <a:r>
              <a:rPr lang="fa-IR" sz="2000" dirty="0" smtClean="0">
                <a:solidFill>
                  <a:prstClr val="white"/>
                </a:solidFill>
                <a:cs typeface="B Nazanin" pitchFamily="2" charset="-78"/>
              </a:rPr>
              <a:t>قابل </a:t>
            </a:r>
            <a:r>
              <a:rPr lang="fa-IR" sz="2000" dirty="0">
                <a:solidFill>
                  <a:prstClr val="white"/>
                </a:solidFill>
                <a:cs typeface="B Nazanin" pitchFamily="2" charset="-78"/>
              </a:rPr>
              <a:t>اصلاح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غیر قابل اصلاح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بیماری التهابی روده (</a:t>
            </a:r>
            <a:r>
              <a:rPr lang="en-US" sz="2000" dirty="0">
                <a:latin typeface="Calibri"/>
                <a:ea typeface="Calibri"/>
                <a:cs typeface="B Nazanin"/>
              </a:rPr>
              <a:t>IBD</a:t>
            </a:r>
            <a:r>
              <a:rPr lang="ar-SA" sz="2000" dirty="0" smtClean="0">
                <a:latin typeface="Calibri"/>
                <a:ea typeface="Calibri"/>
                <a:cs typeface="B Nazanin"/>
              </a:rPr>
              <a:t>)</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سابقه</a:t>
            </a:r>
            <a:r>
              <a:rPr lang="ar-SA" sz="2000" dirty="0">
                <a:solidFill>
                  <a:srgbClr val="C00000"/>
                </a:solidFill>
                <a:latin typeface="Calibri"/>
                <a:ea typeface="Calibri"/>
                <a:cs typeface="B Nazanin"/>
              </a:rPr>
              <a:t> فردی </a:t>
            </a:r>
            <a:r>
              <a:rPr lang="ar-SA" sz="2000" dirty="0">
                <a:latin typeface="Calibri"/>
                <a:ea typeface="Calibri"/>
                <a:cs typeface="B Nazanin"/>
              </a:rPr>
              <a:t>پولیپ­های </a:t>
            </a:r>
            <a:r>
              <a:rPr lang="ar-SA" sz="2000" dirty="0" smtClean="0">
                <a:latin typeface="Calibri"/>
                <a:ea typeface="Calibri"/>
                <a:cs typeface="B Nazanin"/>
              </a:rPr>
              <a:t>آدنوماتوز</a:t>
            </a:r>
            <a:endParaRPr lang="fa-IR"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فعالیت بدنی </a:t>
            </a:r>
            <a:r>
              <a:rPr lang="ar-SA" sz="2000" dirty="0" smtClean="0">
                <a:latin typeface="Calibri"/>
                <a:ea typeface="Calibri"/>
                <a:cs typeface="B Nazanin"/>
              </a:rPr>
              <a:t>ناکافی</a:t>
            </a:r>
            <a:endParaRPr lang="fa-IR"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افزایش </a:t>
            </a:r>
            <a:r>
              <a:rPr lang="ar-SA" sz="2000" dirty="0" smtClean="0">
                <a:latin typeface="Calibri"/>
                <a:ea typeface="Calibri"/>
                <a:cs typeface="B Nazanin"/>
              </a:rPr>
              <a:t>وزن</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smtClean="0">
                <a:latin typeface="Calibri"/>
                <a:ea typeface="Calibri"/>
                <a:cs typeface="B Nazanin"/>
              </a:rPr>
              <a:t>الکل</a:t>
            </a:r>
            <a:r>
              <a:rPr lang="fa-IR" sz="2000" dirty="0" smtClean="0">
                <a:latin typeface="Calibri"/>
                <a:ea typeface="Calibri"/>
                <a:cs typeface="B Nazanin"/>
              </a:rPr>
              <a:t> و دخانیات</a:t>
            </a:r>
          </a:p>
          <a:p>
            <a:pPr marL="342900" marR="0" lvl="0" indent="-342900" algn="just" rtl="1">
              <a:lnSpc>
                <a:spcPct val="115000"/>
              </a:lnSpc>
              <a:spcBef>
                <a:spcPts val="0"/>
              </a:spcBef>
              <a:spcAft>
                <a:spcPts val="1000"/>
              </a:spcAft>
              <a:buFont typeface="Wingdings"/>
              <a:buChar char=""/>
            </a:pPr>
            <a:r>
              <a:rPr lang="fa-IR" sz="2000" dirty="0" smtClean="0">
                <a:latin typeface="Calibri"/>
                <a:ea typeface="Calibri"/>
                <a:cs typeface="B Nazanin"/>
              </a:rPr>
              <a:t>مصرف </a:t>
            </a:r>
            <a:r>
              <a:rPr lang="ar-SA" sz="2000" dirty="0" smtClean="0">
                <a:latin typeface="Calibri"/>
                <a:ea typeface="Calibri"/>
                <a:cs typeface="B Nazanin"/>
              </a:rPr>
              <a:t>گوشت قرمز</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fa-IR" sz="2000" dirty="0" smtClean="0">
                <a:latin typeface="Calibri"/>
                <a:cs typeface="B Nazanin"/>
              </a:rPr>
              <a:t>مصرف کم میوه و سبزیجات</a:t>
            </a: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افزایش سن</a:t>
            </a:r>
            <a:endParaRPr lang="en-US"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سابقه </a:t>
            </a:r>
            <a:r>
              <a:rPr lang="ar-SA" sz="2000" dirty="0">
                <a:solidFill>
                  <a:srgbClr val="C00000"/>
                </a:solidFill>
                <a:latin typeface="Calibri"/>
                <a:ea typeface="Calibri"/>
                <a:cs typeface="B Nazanin"/>
              </a:rPr>
              <a:t>خانوادگی</a:t>
            </a:r>
            <a:r>
              <a:rPr lang="ar-SA" sz="2000" dirty="0">
                <a:latin typeface="Calibri"/>
                <a:ea typeface="Calibri"/>
                <a:cs typeface="B Nazanin"/>
              </a:rPr>
              <a:t> پولیپ­ یا سرطان روده بزرگ</a:t>
            </a:r>
            <a:endParaRPr lang="fa-IR"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بیماری‌های ارثی</a:t>
            </a:r>
            <a:endParaRPr lang="en-US" sz="2000" dirty="0">
              <a:latin typeface="Calibri"/>
              <a:ea typeface="Calibri"/>
              <a:cs typeface="B Nazanin"/>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a:t>
            </a:r>
            <a:r>
              <a:rPr lang="fa-IR" sz="2000" b="1" dirty="0">
                <a:solidFill>
                  <a:srgbClr val="424456"/>
                </a:solidFill>
                <a:cs typeface="B Mitra" pitchFamily="2" charset="-78"/>
              </a:rPr>
              <a:t>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روده بزرگ و راه های پیشگیری)</a:t>
            </a:r>
            <a:endParaRPr lang="en-US" dirty="0"/>
          </a:p>
        </p:txBody>
      </p:sp>
    </p:spTree>
    <p:extLst>
      <p:ext uri="{BB962C8B-B14F-4D97-AF65-F5344CB8AC3E}">
        <p14:creationId xmlns:p14="http://schemas.microsoft.com/office/powerpoint/2010/main" val="37471973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a:t>
            </a:r>
            <a:endParaRPr lang="en-US" sz="2000" dirty="0">
              <a:cs typeface="B Nazanin" pitchFamily="2" charset="-78"/>
            </a:endParaRPr>
          </a:p>
        </p:txBody>
      </p:sp>
      <p:sp>
        <p:nvSpPr>
          <p:cNvPr id="4" name="Content Placeholder 3"/>
          <p:cNvSpPr>
            <a:spLocks noGrp="1"/>
          </p:cNvSpPr>
          <p:nvPr>
            <p:ph sz="quarter" idx="2"/>
          </p:nvPr>
        </p:nvSpPr>
        <p:spPr/>
        <p:txBody>
          <a:bodyPr>
            <a:normAutofit fontScale="92500" lnSpcReduction="20000"/>
          </a:bodyPr>
          <a:lstStyle/>
          <a:p>
            <a:pPr marL="342900" lvl="0" indent="-342900" algn="just" rtl="1">
              <a:lnSpc>
                <a:spcPct val="115000"/>
              </a:lnSpc>
              <a:spcBef>
                <a:spcPts val="0"/>
              </a:spcBef>
              <a:spcAft>
                <a:spcPts val="1000"/>
              </a:spcAft>
              <a:buClr>
                <a:srgbClr val="53548A"/>
              </a:buClr>
              <a:buFont typeface="Wingdings"/>
              <a:buChar char=""/>
            </a:pPr>
            <a:r>
              <a:rPr lang="ar-SA" sz="2000" dirty="0" smtClean="0">
                <a:latin typeface="Calibri"/>
                <a:ea typeface="Calibri"/>
                <a:cs typeface="B Nazanin"/>
              </a:rPr>
              <a:t>ب</a:t>
            </a:r>
            <a:r>
              <a:rPr lang="ar-SA" sz="2000" dirty="0" smtClean="0">
                <a:solidFill>
                  <a:prstClr val="black"/>
                </a:solidFill>
                <a:latin typeface="Calibri"/>
                <a:ea typeface="Calibri"/>
                <a:cs typeface="B Nazanin"/>
              </a:rPr>
              <a:t>اید افراد </a:t>
            </a:r>
            <a:r>
              <a:rPr lang="fa-IR" sz="2000" dirty="0" smtClean="0">
                <a:solidFill>
                  <a:prstClr val="black"/>
                </a:solidFill>
                <a:latin typeface="Calibri"/>
                <a:ea typeface="Calibri"/>
                <a:cs typeface="B Nazanin"/>
              </a:rPr>
              <a:t>تشویق شوند</a:t>
            </a:r>
            <a:r>
              <a:rPr lang="ar-SA" sz="2000" dirty="0" smtClean="0">
                <a:solidFill>
                  <a:prstClr val="black"/>
                </a:solidFill>
                <a:latin typeface="Calibri"/>
                <a:ea typeface="Calibri"/>
                <a:cs typeface="B Nazanin"/>
              </a:rPr>
              <a:t> </a:t>
            </a:r>
            <a:r>
              <a:rPr lang="fa-IR" sz="2000" dirty="0" smtClean="0">
                <a:solidFill>
                  <a:srgbClr val="C00000"/>
                </a:solidFill>
                <a:latin typeface="Calibri"/>
                <a:ea typeface="Calibri"/>
                <a:cs typeface="B Nazanin"/>
              </a:rPr>
              <a:t>دست کم هر دو سال </a:t>
            </a:r>
            <a:r>
              <a:rPr lang="ar-SA" sz="2000" dirty="0" smtClean="0">
                <a:solidFill>
                  <a:prstClr val="black"/>
                </a:solidFill>
                <a:latin typeface="Calibri"/>
                <a:ea typeface="Calibri"/>
                <a:cs typeface="B Nazanin"/>
              </a:rPr>
              <a:t>در </a:t>
            </a:r>
            <a:r>
              <a:rPr lang="ar-SA" sz="2000" dirty="0">
                <a:solidFill>
                  <a:prstClr val="black"/>
                </a:solidFill>
                <a:latin typeface="Calibri"/>
                <a:ea typeface="Calibri"/>
                <a:cs typeface="B Nazanin"/>
              </a:rPr>
              <a:t>برنامه تشخیص زودهنگام و غربالگری </a:t>
            </a:r>
            <a:r>
              <a:rPr lang="ar-SA" sz="2000" dirty="0" smtClean="0">
                <a:solidFill>
                  <a:prstClr val="black"/>
                </a:solidFill>
                <a:latin typeface="Calibri"/>
                <a:ea typeface="Calibri"/>
                <a:cs typeface="B Nazanin"/>
              </a:rPr>
              <a:t>شرکت کنند</a:t>
            </a:r>
            <a:endParaRPr lang="fa-IR" sz="2000" dirty="0" smtClean="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2000" dirty="0" smtClean="0">
                <a:solidFill>
                  <a:prstClr val="black"/>
                </a:solidFill>
                <a:latin typeface="Calibri"/>
                <a:ea typeface="Calibri"/>
                <a:cs typeface="B Nazanin"/>
              </a:rPr>
              <a:t> </a:t>
            </a:r>
            <a:r>
              <a:rPr lang="fa-IR" sz="2000" dirty="0" smtClean="0">
                <a:solidFill>
                  <a:prstClr val="black"/>
                </a:solidFill>
                <a:latin typeface="Calibri"/>
                <a:ea typeface="Calibri"/>
                <a:cs typeface="B Nazanin"/>
              </a:rPr>
              <a:t>باید به افراد </a:t>
            </a:r>
            <a:r>
              <a:rPr lang="ar-SA" sz="2000" dirty="0" smtClean="0">
                <a:solidFill>
                  <a:prstClr val="black"/>
                </a:solidFill>
                <a:latin typeface="Calibri"/>
                <a:ea typeface="Calibri"/>
                <a:cs typeface="B Nazanin"/>
              </a:rPr>
              <a:t>آموزش </a:t>
            </a:r>
            <a:r>
              <a:rPr lang="ar-SA" sz="2000" dirty="0">
                <a:solidFill>
                  <a:prstClr val="black"/>
                </a:solidFill>
                <a:latin typeface="Calibri"/>
                <a:ea typeface="Calibri"/>
                <a:cs typeface="B Nazanin"/>
              </a:rPr>
              <a:t>داد </a:t>
            </a:r>
            <a:r>
              <a:rPr lang="fa-IR" sz="2000" dirty="0" smtClean="0">
                <a:solidFill>
                  <a:srgbClr val="C00000"/>
                </a:solidFill>
                <a:latin typeface="Calibri"/>
                <a:ea typeface="Calibri"/>
                <a:cs typeface="B Nazanin"/>
              </a:rPr>
              <a:t>علایم هشداردهنده </a:t>
            </a:r>
            <a:r>
              <a:rPr lang="fa-IR" sz="2000" dirty="0" smtClean="0">
                <a:solidFill>
                  <a:prstClr val="black"/>
                </a:solidFill>
                <a:latin typeface="Calibri"/>
                <a:ea typeface="Calibri"/>
                <a:cs typeface="B Nazanin"/>
              </a:rPr>
              <a:t>سرطان روده بزرگ را بشناسند</a:t>
            </a:r>
            <a:endParaRPr lang="fa-IR" sz="2000" dirty="0">
              <a:solidFill>
                <a:prstClr val="black"/>
              </a:solidFill>
              <a:latin typeface="Calibri"/>
              <a:ea typeface="Calibri"/>
              <a:cs typeface="B Nazanin"/>
            </a:endParaRPr>
          </a:p>
          <a:p>
            <a:pPr marL="342900" marR="0" indent="-342900" algn="just" rtl="1">
              <a:lnSpc>
                <a:spcPct val="115000"/>
              </a:lnSpc>
              <a:spcBef>
                <a:spcPts val="0"/>
              </a:spcBef>
              <a:spcAft>
                <a:spcPts val="1000"/>
              </a:spcAft>
              <a:buFont typeface="Wingdings"/>
              <a:buChar char=""/>
            </a:pPr>
            <a:r>
              <a:rPr lang="fa-IR" sz="2000" dirty="0" smtClean="0">
                <a:latin typeface="Calibri"/>
                <a:ea typeface="Calibri"/>
                <a:cs typeface="B Nazanin"/>
              </a:rPr>
              <a:t>ب</a:t>
            </a:r>
            <a:r>
              <a:rPr lang="ar-SA" sz="2000" dirty="0" smtClean="0">
                <a:latin typeface="Calibri"/>
                <a:ea typeface="Calibri"/>
                <a:cs typeface="B Nazanin"/>
              </a:rPr>
              <a:t>اید </a:t>
            </a:r>
            <a:r>
              <a:rPr lang="ar-SA" sz="2000" dirty="0">
                <a:latin typeface="Calibri"/>
                <a:ea typeface="Calibri"/>
                <a:cs typeface="B Nazanin"/>
              </a:rPr>
              <a:t>به </a:t>
            </a:r>
            <a:r>
              <a:rPr lang="ar-SA" sz="2000" dirty="0" smtClean="0">
                <a:latin typeface="Calibri"/>
                <a:ea typeface="Calibri"/>
                <a:cs typeface="B Nazanin"/>
              </a:rPr>
              <a:t>افراد</a:t>
            </a:r>
            <a:r>
              <a:rPr lang="fa-IR" sz="2000" dirty="0" smtClean="0">
                <a:latin typeface="Calibri"/>
                <a:ea typeface="Calibri"/>
                <a:cs typeface="B Nazanin"/>
              </a:rPr>
              <a:t> </a:t>
            </a:r>
            <a:r>
              <a:rPr lang="ar-SA" sz="2000" dirty="0" smtClean="0">
                <a:latin typeface="Calibri"/>
                <a:ea typeface="Calibri"/>
                <a:cs typeface="B Nazanin"/>
              </a:rPr>
              <a:t>آموزش </a:t>
            </a:r>
            <a:r>
              <a:rPr lang="ar-SA" sz="2000" dirty="0">
                <a:latin typeface="Calibri"/>
                <a:ea typeface="Calibri"/>
                <a:cs typeface="B Nazanin"/>
              </a:rPr>
              <a:t>داد که اگر </a:t>
            </a:r>
            <a:r>
              <a:rPr lang="ar-SA" sz="2000" dirty="0">
                <a:solidFill>
                  <a:srgbClr val="C00000"/>
                </a:solidFill>
                <a:latin typeface="Calibri"/>
                <a:ea typeface="Calibri"/>
                <a:cs typeface="B Nazanin"/>
              </a:rPr>
              <a:t>در فواصل برنامه های تشخیص زودهنگام و غربالگری</a:t>
            </a:r>
            <a:r>
              <a:rPr lang="ar-SA" sz="2000" dirty="0">
                <a:latin typeface="Calibri"/>
                <a:ea typeface="Calibri"/>
                <a:cs typeface="B Nazanin"/>
              </a:rPr>
              <a:t> نیز، این علایم را داشتند زودتر مراجعه کنند. </a:t>
            </a:r>
            <a:endParaRPr lang="fa-IR" sz="2000" dirty="0">
              <a:latin typeface="Calibri"/>
              <a:ea typeface="Calibri"/>
              <a:cs typeface="B Nazanin"/>
            </a:endParaRPr>
          </a:p>
          <a:p>
            <a:pPr marL="342900" marR="0" indent="-342900" algn="just" rtl="1">
              <a:lnSpc>
                <a:spcPct val="115000"/>
              </a:lnSpc>
              <a:spcBef>
                <a:spcPts val="0"/>
              </a:spcBef>
              <a:spcAft>
                <a:spcPts val="1000"/>
              </a:spcAft>
              <a:buFont typeface="Wingdings"/>
              <a:buChar char=""/>
            </a:pPr>
            <a:r>
              <a:rPr lang="ar-SA" sz="2000" dirty="0">
                <a:latin typeface="Calibri"/>
                <a:ea typeface="Calibri"/>
                <a:cs typeface="B Nazanin"/>
              </a:rPr>
              <a:t>البته در عین حال باید به افراد آموزش داد که </a:t>
            </a:r>
            <a:r>
              <a:rPr lang="ar-SA" sz="2000" dirty="0">
                <a:solidFill>
                  <a:srgbClr val="C00000"/>
                </a:solidFill>
                <a:latin typeface="Calibri"/>
                <a:ea typeface="Calibri"/>
                <a:cs typeface="B Nazanin"/>
              </a:rPr>
              <a:t>بیشتر افرادی که این علایم را دارند سرطان ندارند</a:t>
            </a:r>
            <a:r>
              <a:rPr lang="ar-SA" sz="2000" dirty="0">
                <a:latin typeface="Calibri"/>
                <a:ea typeface="Calibri"/>
                <a:cs typeface="B Nazanin"/>
              </a:rPr>
              <a:t> ولی باید بررسی های بیشتری انجام دهند.</a:t>
            </a:r>
            <a:endParaRPr lang="en-US"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خونریزی دستگاه گوارش تحتانی در طی یک ماه اخیر</a:t>
            </a:r>
            <a:endParaRPr lang="en-US"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یبوست در طی یک ماه اخیر (با یا بدون اسهال، درد شکم و احساس پر بودن مقعد پس از اجابت مزاج)</a:t>
            </a:r>
            <a:endParaRPr lang="fa-IR"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کاهش بیش از ده درصد وزن بدن در طی شش ماه همراه با یکی از علایم فوق</a:t>
            </a:r>
            <a:endParaRPr lang="en-US" sz="2000" dirty="0">
              <a:latin typeface="Calibri"/>
              <a:ea typeface="Calibri"/>
              <a:cs typeface="B Nazanin"/>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a:t>
            </a:r>
            <a:r>
              <a:rPr lang="fa-IR" sz="2000" b="1" dirty="0">
                <a:solidFill>
                  <a:srgbClr val="424456"/>
                </a:solidFill>
                <a:cs typeface="B Mitra" pitchFamily="2" charset="-78"/>
              </a:rPr>
              <a:t>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روده بزرگ و راه های تشخیص زودهنگام)</a:t>
            </a:r>
            <a:endParaRPr lang="en-US" dirty="0"/>
          </a:p>
        </p:txBody>
      </p:sp>
    </p:spTree>
    <p:extLst>
      <p:ext uri="{BB962C8B-B14F-4D97-AF65-F5344CB8AC3E}">
        <p14:creationId xmlns:p14="http://schemas.microsoft.com/office/powerpoint/2010/main" val="2085663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cs typeface="B Nazanin" panose="00000400000000000000" pitchFamily="2" charset="-78"/>
            </a:endParaRPr>
          </a:p>
        </p:txBody>
      </p:sp>
    </p:spTree>
    <p:extLst>
      <p:ext uri="{BB962C8B-B14F-4D97-AF65-F5344CB8AC3E}">
        <p14:creationId xmlns:p14="http://schemas.microsoft.com/office/powerpoint/2010/main" val="5484314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pPr lvl="0">
              <a:buClr>
                <a:srgbClr val="53548A"/>
              </a:buClr>
            </a:pPr>
            <a:r>
              <a:rPr lang="fa-IR" sz="2000" dirty="0" smtClean="0">
                <a:solidFill>
                  <a:srgbClr val="424456"/>
                </a:solidFill>
                <a:cs typeface="B Nazanin Outline" pitchFamily="2" charset="-78"/>
              </a:rPr>
              <a:t>اهمیت سرطان</a:t>
            </a:r>
            <a:endParaRPr lang="en-US" sz="2000" dirty="0">
              <a:solidFill>
                <a:srgbClr val="424456"/>
              </a:solidFill>
              <a:cs typeface="B Nazanin Outline" pitchFamily="2" charset="-78"/>
            </a:endParaRPr>
          </a:p>
        </p:txBody>
      </p:sp>
      <p:sp>
        <p:nvSpPr>
          <p:cNvPr id="3" name="Title 2"/>
          <p:cNvSpPr>
            <a:spLocks noGrp="1"/>
          </p:cNvSpPr>
          <p:nvPr>
            <p:ph type="ctrTitle"/>
          </p:nvPr>
        </p:nvSpPr>
        <p:spPr/>
        <p:txBody>
          <a:bodyPr>
            <a:normAutofit/>
          </a:bodyPr>
          <a:lstStyle/>
          <a:p>
            <a:pPr rtl="1"/>
            <a:r>
              <a:rPr lang="fa-IR" b="1" dirty="0" smtClean="0">
                <a:cs typeface="B Nazanin" panose="00000400000000000000" pitchFamily="2" charset="-78"/>
              </a:rPr>
              <a:t>برنامه ملی مبارزه با سرطان</a:t>
            </a:r>
            <a:br>
              <a:rPr lang="fa-IR" b="1" dirty="0" smtClean="0">
                <a:cs typeface="B Nazanin" panose="00000400000000000000" pitchFamily="2" charset="-78"/>
              </a:rPr>
            </a:br>
            <a:endParaRPr lang="en-US" b="1" dirty="0">
              <a:cs typeface="B Nazanin" panose="00000400000000000000" pitchFamily="2" charset="-78"/>
            </a:endParaRPr>
          </a:p>
        </p:txBody>
      </p:sp>
    </p:spTree>
    <p:extLst>
      <p:ext uri="{BB962C8B-B14F-4D97-AF65-F5344CB8AC3E}">
        <p14:creationId xmlns:p14="http://schemas.microsoft.com/office/powerpoint/2010/main" val="22334939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0975" y="3473073"/>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روده بزرگ</a:t>
            </a:r>
            <a:endParaRPr lang="en-US" b="1" dirty="0">
              <a:solidFill>
                <a:srgbClr val="FFC000"/>
              </a:solidFill>
              <a:cs typeface="B Nazanin" panose="00000400000000000000" pitchFamily="2" charset="-78"/>
            </a:endParaRPr>
          </a:p>
        </p:txBody>
      </p:sp>
      <p:sp>
        <p:nvSpPr>
          <p:cNvPr id="6" name="Rounded Rectangle 5"/>
          <p:cNvSpPr/>
          <p:nvPr/>
        </p:nvSpPr>
        <p:spPr>
          <a:xfrm>
            <a:off x="7148913" y="772689"/>
            <a:ext cx="1842686"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مراقب سلامت: شرح حال</a:t>
            </a:r>
          </a:p>
        </p:txBody>
      </p:sp>
      <p:sp>
        <p:nvSpPr>
          <p:cNvPr id="7" name="Right Brace 6"/>
          <p:cNvSpPr/>
          <p:nvPr/>
        </p:nvSpPr>
        <p:spPr>
          <a:xfrm>
            <a:off x="6524356" y="772689"/>
            <a:ext cx="460248" cy="1741911"/>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657601"/>
            <a:ext cx="460248" cy="6857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72324" y="1985915"/>
            <a:ext cx="1819275"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بهورز/ مراقب سلامت: تصمیم</a:t>
            </a:r>
          </a:p>
        </p:txBody>
      </p:sp>
      <p:graphicFrame>
        <p:nvGraphicFramePr>
          <p:cNvPr id="40" name="Diagram 39"/>
          <p:cNvGraphicFramePr/>
          <p:nvPr>
            <p:extLst>
              <p:ext uri="{D42A27DB-BD31-4B8C-83A1-F6EECF244321}">
                <p14:modId xmlns:p14="http://schemas.microsoft.com/office/powerpoint/2010/main" val="2664156123"/>
              </p:ext>
            </p:extLst>
          </p:nvPr>
        </p:nvGraphicFramePr>
        <p:xfrm>
          <a:off x="1571625" y="32292"/>
          <a:ext cx="5784850" cy="67640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 name="Rounded Rectangle 40"/>
          <p:cNvSpPr/>
          <p:nvPr/>
        </p:nvSpPr>
        <p:spPr>
          <a:xfrm>
            <a:off x="7148912" y="1381754"/>
            <a:ext cx="1842687"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مراقب سلامت: </a:t>
            </a:r>
            <a:r>
              <a:rPr lang="en-US" sz="1600" dirty="0" smtClean="0">
                <a:solidFill>
                  <a:prstClr val="white"/>
                </a:solidFill>
                <a:cs typeface="B Nazanin" panose="00000400000000000000" pitchFamily="2" charset="-78"/>
              </a:rPr>
              <a:t>FIT</a:t>
            </a:r>
            <a:endParaRPr lang="fa-IR" sz="1600" dirty="0" smtClean="0">
              <a:solidFill>
                <a:prstClr val="white"/>
              </a:solidFill>
              <a:cs typeface="B Nazanin" panose="00000400000000000000" pitchFamily="2" charset="-78"/>
            </a:endParaRPr>
          </a:p>
        </p:txBody>
      </p:sp>
      <p:sp>
        <p:nvSpPr>
          <p:cNvPr id="42" name="Rounded Rectangle 41"/>
          <p:cNvSpPr/>
          <p:nvPr/>
        </p:nvSpPr>
        <p:spPr>
          <a:xfrm>
            <a:off x="7139388" y="288561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پزشک: شرح حال</a:t>
            </a:r>
          </a:p>
        </p:txBody>
      </p:sp>
      <p:sp>
        <p:nvSpPr>
          <p:cNvPr id="43" name="Rounded Rectangle 42"/>
          <p:cNvSpPr/>
          <p:nvPr/>
        </p:nvSpPr>
        <p:spPr>
          <a:xfrm>
            <a:off x="7129863" y="373615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پزشک: معاینه</a:t>
            </a:r>
          </a:p>
        </p:txBody>
      </p:sp>
      <p:sp>
        <p:nvSpPr>
          <p:cNvPr id="44" name="Rounded Rectangle 43"/>
          <p:cNvSpPr/>
          <p:nvPr/>
        </p:nvSpPr>
        <p:spPr>
          <a:xfrm>
            <a:off x="7129862" y="5181599"/>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پزشک: تصمیم</a:t>
            </a:r>
          </a:p>
        </p:txBody>
      </p:sp>
      <p:sp>
        <p:nvSpPr>
          <p:cNvPr id="45" name="Right Brace 44"/>
          <p:cNvSpPr/>
          <p:nvPr/>
        </p:nvSpPr>
        <p:spPr>
          <a:xfrm>
            <a:off x="6527046" y="4419600"/>
            <a:ext cx="460248" cy="19811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pic>
        <p:nvPicPr>
          <p:cNvPr id="18"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234" t="8472" r="23437" b="6666"/>
          <a:stretch/>
        </p:blipFill>
        <p:spPr bwMode="auto">
          <a:xfrm>
            <a:off x="180975" y="4235073"/>
            <a:ext cx="3009331" cy="2165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292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پزشک)</a:t>
            </a:r>
            <a:endParaRPr lang="en-US" dirty="0"/>
          </a:p>
        </p:txBody>
      </p:sp>
      <p:sp>
        <p:nvSpPr>
          <p:cNvPr id="5" name="Content Placeholder 4"/>
          <p:cNvSpPr>
            <a:spLocks noGrp="1"/>
          </p:cNvSpPr>
          <p:nvPr>
            <p:ph sz="half" idx="1"/>
          </p:nvPr>
        </p:nvSpPr>
        <p:spPr/>
        <p:txBody>
          <a:bodyPr>
            <a:normAutofit/>
          </a:bodyPr>
          <a:lstStyle/>
          <a:p>
            <a:pPr marL="0" lvl="0" indent="0" algn="justLow" rtl="1">
              <a:lnSpc>
                <a:spcPct val="115000"/>
              </a:lnSpc>
              <a:buClr>
                <a:srgbClr val="53548A"/>
              </a:buClr>
              <a:buNone/>
              <a:tabLst>
                <a:tab pos="457200" algn="l"/>
              </a:tabLst>
            </a:pPr>
            <a:endPar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(سابقه فردی یا خانوادگی بر اساس زمانبندی مناسب)</a:t>
            </a: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 (در گروه پرخطر یا خانه های قرمز و نارنجی)</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مثبت</a:t>
            </a:r>
          </a:p>
          <a:p>
            <a:pPr marL="0" lvl="0" indent="0" algn="justLow" rtl="1">
              <a:lnSpc>
                <a:spcPct val="115000"/>
              </a:lnSpc>
              <a:buClr>
                <a:srgbClr val="53548A"/>
              </a:buClr>
              <a:buNone/>
              <a:tabLst>
                <a:tab pos="457200" algn="l"/>
              </a:tabLst>
            </a:pP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ارجاع</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سرطان</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234" t="8472" r="23437" b="6666"/>
          <a:stretch/>
        </p:blipFill>
        <p:spPr bwMode="auto">
          <a:xfrm>
            <a:off x="228600" y="1397482"/>
            <a:ext cx="8686800" cy="5154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40762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شرح حال در مورد علایم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سابقه فردی یا خانوادگی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lnSpcReduction="10000"/>
          </a:bodyPr>
          <a:lstStyle/>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خونریزی</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دستگاه گوارش تحتانی (خونریزی از مقعد) در طی یک ماه اخیر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طی یک ماه اخیر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یبوست</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(با یا بدون اسهال، درد شکم و احساس پر بودن مقعد پس از اجابت مزاج)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طی شش ماه اخیر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کاهش بیش از ده درصد وزن بدن</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20000"/>
          </a:bodyPr>
          <a:lstStyle/>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سابقه فردی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بیماری های زیر را دارید؟</a:t>
            </a:r>
            <a:endParaRPr lang="en-US" sz="2000" b="1" dirty="0">
              <a:solidFill>
                <a:schemeClr val="accent1"/>
              </a:solidFill>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گذشته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آدنوم روده بزرگ در گذشته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بیماری التهابی روده بزرگ (</a:t>
            </a:r>
            <a:r>
              <a:rPr lang="en-US" sz="1900" dirty="0">
                <a:latin typeface="Calibri" panose="020F0502020204030204" pitchFamily="34" charset="0"/>
                <a:ea typeface="Times New Roman" panose="02020603050405020304" pitchFamily="18" charset="0"/>
                <a:cs typeface="B Nazanin" panose="00000400000000000000" pitchFamily="2" charset="-78"/>
              </a:rPr>
              <a:t>IBD</a:t>
            </a:r>
            <a:r>
              <a:rPr lang="ar-SA" sz="1900" dirty="0">
                <a:latin typeface="Calibri" panose="020F0502020204030204" pitchFamily="34" charset="0"/>
                <a:ea typeface="Times New Roman" panose="02020603050405020304" pitchFamily="18" charset="0"/>
                <a:cs typeface="B Nazanin" panose="00000400000000000000" pitchFamily="2" charset="-78"/>
              </a:rPr>
              <a:t>) (بیماری کرون یا کولیت اولسروز</a:t>
            </a:r>
            <a:r>
              <a:rPr lang="ar-SA" sz="1900" dirty="0" smtClean="0">
                <a:latin typeface="Calibri" panose="020F0502020204030204" pitchFamily="34" charset="0"/>
                <a:ea typeface="Times New Roman" panose="02020603050405020304" pitchFamily="18" charset="0"/>
                <a:cs typeface="B Nazanin" panose="00000400000000000000" pitchFamily="2" charset="-78"/>
              </a:rPr>
              <a:t>)</a:t>
            </a:r>
            <a:endParaRPr lang="fa-IR" sz="1900" dirty="0" smtClean="0">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spcAft>
                <a:spcPts val="0"/>
              </a:spcAft>
              <a:buNone/>
              <a:tabLst>
                <a:tab pos="457200" algn="l"/>
              </a:tabLst>
            </a:pP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buFont typeface="Courier New" panose="02070309020205020404" pitchFamily="49" charset="0"/>
              <a:buChar char="o"/>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سابقه خانوادگی </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برای موارد زیر دارید؟</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فامیل درجه یک را دارید؟ (پدر، مادر، برادر، خواهر یا فرزندان)</a:t>
            </a:r>
            <a:endParaRPr lang="en-US" sz="1900" dirty="0">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فامیل درجه دو (که در سن زیر پنجاه سال بروز کرده باشد) را دارید؟ (عمه، عمو خاله، دایی)</a:t>
            </a:r>
            <a:endParaRPr lang="en-US" sz="1900" dirty="0">
              <a:latin typeface="Calibri" panose="020F0502020204030204" pitchFamily="34" charset="0"/>
              <a:ea typeface="Times New Roman" panose="02020603050405020304" pitchFamily="18" charset="0"/>
              <a:cs typeface="B Nazanin" panose="00000400000000000000" pitchFamily="2" charset="-78"/>
            </a:endParaRP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اول بهورز یا مراقب سلامت )</a:t>
            </a:r>
            <a:endParaRPr lang="en-US" dirty="0">
              <a:cs typeface="B Nazanin" panose="00000400000000000000" pitchFamily="2" charset="-78"/>
            </a:endParaRPr>
          </a:p>
        </p:txBody>
      </p:sp>
    </p:spTree>
    <p:extLst>
      <p:ext uri="{BB962C8B-B14F-4D97-AF65-F5344CB8AC3E}">
        <p14:creationId xmlns:p14="http://schemas.microsoft.com/office/powerpoint/2010/main" val="18803168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lnSpc>
                <a:spcPct val="115000"/>
              </a:lnSpc>
              <a:spcBef>
                <a:spcPts val="0"/>
              </a:spcBef>
            </a:pPr>
            <a:r>
              <a:rPr lang="fa-IR" sz="2000" dirty="0">
                <a:latin typeface="Calibri"/>
                <a:ea typeface="Calibri"/>
                <a:cs typeface="B Nazanin"/>
              </a:rPr>
              <a:t>نمونه گیری توسط بیمار (مراجعه کننده)</a:t>
            </a:r>
            <a:endParaRPr lang="en-US" sz="2000" dirty="0">
              <a:effectLst/>
              <a:latin typeface="Calibri"/>
              <a:ea typeface="Calibri"/>
              <a:cs typeface="Arial"/>
            </a:endParaRPr>
          </a:p>
        </p:txBody>
      </p:sp>
      <p:sp>
        <p:nvSpPr>
          <p:cNvPr id="7" name="Content Placeholder 6"/>
          <p:cNvSpPr>
            <a:spLocks noGrp="1"/>
          </p:cNvSpPr>
          <p:nvPr>
            <p:ph sz="quarter" idx="4"/>
          </p:nvPr>
        </p:nvSpPr>
        <p:spPr/>
        <p:txBody>
          <a:bodyPr>
            <a:normAutofit fontScale="92500"/>
          </a:bodyPr>
          <a:lstStyle/>
          <a:p>
            <a:pPr lvl="0" algn="just" rtl="1">
              <a:lnSpc>
                <a:spcPct val="115000"/>
              </a:lnSpc>
              <a:buFont typeface="Courier New" panose="02070309020205020404" pitchFamily="49" charset="0"/>
              <a:buChar char="o"/>
            </a:pPr>
            <a:r>
              <a:rPr lang="fa-IR" sz="2100" dirty="0">
                <a:latin typeface="Times New Roman" panose="02020603050405020304" pitchFamily="18" charset="0"/>
                <a:ea typeface="Times New Roman" panose="02020603050405020304" pitchFamily="18" charset="0"/>
                <a:cs typeface="B Nazanin" panose="00000400000000000000" pitchFamily="2" charset="-78"/>
              </a:rPr>
              <a:t>در ابتدا فرد درب ظرف شیشه ای را باز می </a:t>
            </a: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کند.</a:t>
            </a:r>
          </a:p>
          <a:p>
            <a:pPr lvl="0" algn="just" rtl="1">
              <a:lnSpc>
                <a:spcPct val="115000"/>
              </a:lnSpc>
              <a:buFont typeface="Courier New" panose="02070309020205020404" pitchFamily="49" charset="0"/>
              <a:buChar char="o"/>
            </a:pP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قسمت </a:t>
            </a:r>
            <a:r>
              <a:rPr lang="fa-IR" sz="2100" dirty="0">
                <a:latin typeface="Times New Roman" panose="02020603050405020304" pitchFamily="18" charset="0"/>
                <a:ea typeface="Times New Roman" panose="02020603050405020304" pitchFamily="18" charset="0"/>
                <a:cs typeface="B Nazanin" panose="00000400000000000000" pitchFamily="2" charset="-78"/>
              </a:rPr>
              <a:t>ميله متصل به درب ظرف (</a:t>
            </a:r>
            <a:r>
              <a:rPr lang="ar-SA" sz="2100" dirty="0">
                <a:latin typeface="Times New Roman" panose="02020603050405020304" pitchFamily="18" charset="0"/>
                <a:ea typeface="Times New Roman" panose="02020603050405020304" pitchFamily="18" charset="0"/>
                <a:cs typeface="B Nazanin" panose="00000400000000000000" pitchFamily="2" charset="-78"/>
              </a:rPr>
              <a:t>قاشقک جمع‌کننده نمونه) را  دست کم در 4 جاي مختلف از نمونه مدفوع فرو کرده و به اندازه يک عدس از مدفوع را برداشته و به داخل لوله منتقل گردد.</a:t>
            </a:r>
            <a:endParaRPr lang="en-US" sz="2100" dirty="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15000"/>
              </a:lnSpc>
              <a:spcAft>
                <a:spcPts val="0"/>
              </a:spcAft>
              <a:buFont typeface="Courier New" panose="02070309020205020404" pitchFamily="49" charset="0"/>
              <a:buChar char="o"/>
            </a:pP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پس </a:t>
            </a:r>
            <a:r>
              <a:rPr lang="fa-IR" sz="2000" dirty="0">
                <a:latin typeface="Times New Roman" panose="02020603050405020304" pitchFamily="18" charset="0"/>
                <a:ea typeface="Times New Roman" panose="02020603050405020304" pitchFamily="18" charset="0"/>
                <a:cs typeface="B Nazanin" panose="00000400000000000000" pitchFamily="2" charset="-78"/>
              </a:rPr>
              <a:t>از آن </a:t>
            </a: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درب ظرف </a:t>
            </a:r>
            <a:r>
              <a:rPr lang="fa-IR" sz="2000" dirty="0">
                <a:latin typeface="Times New Roman" panose="02020603050405020304" pitchFamily="18" charset="0"/>
                <a:ea typeface="Times New Roman" panose="02020603050405020304" pitchFamily="18" charset="0"/>
                <a:cs typeface="B Nazanin" panose="00000400000000000000" pitchFamily="2" charset="-78"/>
              </a:rPr>
              <a:t>را </a:t>
            </a: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بسته و چند </a:t>
            </a:r>
            <a:r>
              <a:rPr lang="fa-IR" sz="2000" dirty="0">
                <a:latin typeface="Times New Roman" panose="02020603050405020304" pitchFamily="18" charset="0"/>
                <a:ea typeface="Times New Roman" panose="02020603050405020304" pitchFamily="18" charset="0"/>
                <a:cs typeface="B Nazanin" panose="00000400000000000000" pitchFamily="2" charset="-78"/>
              </a:rPr>
              <a:t>بار تکان می دهد. </a:t>
            </a:r>
            <a:endParaRPr lang="fa-IR" sz="2000"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15000"/>
              </a:lnSpc>
              <a:spcAft>
                <a:spcPts val="0"/>
              </a:spcAft>
              <a:buFont typeface="Courier New" panose="02070309020205020404" pitchFamily="49" charset="0"/>
              <a:buChar char="o"/>
            </a:pP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این </a:t>
            </a:r>
            <a:r>
              <a:rPr lang="fa-IR" sz="2000" dirty="0">
                <a:latin typeface="Times New Roman" panose="02020603050405020304" pitchFamily="18" charset="0"/>
                <a:ea typeface="Times New Roman" panose="02020603050405020304" pitchFamily="18" charset="0"/>
                <a:cs typeface="B Nazanin" panose="00000400000000000000" pitchFamily="2" charset="-78"/>
              </a:rPr>
              <a:t>ظرف توسط مراقب سلامت تحویل گرفته می شود. </a:t>
            </a:r>
            <a:endParaRPr lang="fa-IR" sz="2000" dirty="0" smtClean="0">
              <a:latin typeface="Times New Roman" panose="02020603050405020304" pitchFamily="18" charset="0"/>
              <a:ea typeface="Times New Roman" panose="02020603050405020304" pitchFamily="18" charset="0"/>
              <a:cs typeface="B Nazanin" panose="00000400000000000000" pitchFamily="2" charset="-78"/>
            </a:endParaRPr>
          </a:p>
          <a:p>
            <a:pPr marL="0" indent="0" algn="just" rtl="1">
              <a:lnSpc>
                <a:spcPct val="115000"/>
              </a:lnSpc>
              <a:spcAft>
                <a:spcPts val="0"/>
              </a:spcAft>
              <a:buNone/>
            </a:pPr>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دوم بهورز یا مراقب سلامت )</a:t>
            </a:r>
            <a:endParaRPr lang="en-US" dirty="0">
              <a:cs typeface="B Nazanin" panose="00000400000000000000" pitchFamily="2" charset="-78"/>
            </a:endParaRPr>
          </a:p>
        </p:txBody>
      </p:sp>
      <p:pic>
        <p:nvPicPr>
          <p:cNvPr id="3074" name="Picture 18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514600"/>
            <a:ext cx="4038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8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3962400"/>
            <a:ext cx="403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9762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lnSpc>
                <a:spcPct val="115000"/>
              </a:lnSpc>
              <a:spcBef>
                <a:spcPts val="0"/>
              </a:spcBef>
            </a:pPr>
            <a:r>
              <a:rPr lang="fa-IR" sz="2000" dirty="0">
                <a:latin typeface="Calibri"/>
                <a:ea typeface="Calibri"/>
                <a:cs typeface="B Nazanin"/>
              </a:rPr>
              <a:t>شیوه انجام آزمایش توسط </a:t>
            </a:r>
            <a:endParaRPr lang="fa-IR" sz="2000" dirty="0" smtClean="0">
              <a:latin typeface="Calibri"/>
              <a:ea typeface="Calibri"/>
              <a:cs typeface="B Nazanin"/>
            </a:endParaRPr>
          </a:p>
          <a:p>
            <a:pPr algn="ctr" rtl="1">
              <a:lnSpc>
                <a:spcPct val="115000"/>
              </a:lnSpc>
              <a:spcBef>
                <a:spcPts val="0"/>
              </a:spcBef>
            </a:pPr>
            <a:r>
              <a:rPr lang="fa-IR" sz="2000" dirty="0" smtClean="0">
                <a:latin typeface="Calibri"/>
                <a:ea typeface="Calibri"/>
                <a:cs typeface="B Nazanin"/>
              </a:rPr>
              <a:t>بهورز </a:t>
            </a:r>
            <a:r>
              <a:rPr lang="fa-IR" sz="2000" dirty="0">
                <a:latin typeface="Calibri"/>
                <a:ea typeface="Calibri"/>
                <a:cs typeface="B Nazanin"/>
              </a:rPr>
              <a:t>یا مراقب سلامت</a:t>
            </a:r>
            <a:endParaRPr lang="en-US" sz="1800" dirty="0">
              <a:effectLst/>
              <a:latin typeface="Calibri"/>
              <a:ea typeface="Calibri"/>
              <a:cs typeface="Arial"/>
            </a:endParaRPr>
          </a:p>
        </p:txBody>
      </p:sp>
      <p:sp>
        <p:nvSpPr>
          <p:cNvPr id="7" name="Content Placeholder 6"/>
          <p:cNvSpPr>
            <a:spLocks noGrp="1"/>
          </p:cNvSpPr>
          <p:nvPr>
            <p:ph sz="quarter" idx="4"/>
          </p:nvPr>
        </p:nvSpPr>
        <p:spPr/>
        <p:txBody>
          <a:bodyPr>
            <a:normAutofit fontScale="92500"/>
          </a:bodyPr>
          <a:lstStyle/>
          <a:p>
            <a:pPr marR="180340" lvl="0" algn="just" rtl="1">
              <a:lnSpc>
                <a:spcPct val="115000"/>
              </a:lnSpc>
              <a:buClr>
                <a:srgbClr val="53548A"/>
              </a:buClr>
              <a:buFont typeface="Courier New" panose="02070309020205020404" pitchFamily="49" charset="0"/>
              <a:buChar char="o"/>
            </a:pPr>
            <a:r>
              <a:rPr lang="fa-IR" sz="19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نمونه </a:t>
            </a:r>
            <a:r>
              <a:rPr lang="fa-IR"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آماده شده را مي‌توان </a:t>
            </a:r>
            <a:r>
              <a:rPr lang="fa-IR" sz="19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ماه در </a:t>
            </a:r>
            <a:r>
              <a:rPr lang="fa-IR" sz="1900" dirty="0" smtClean="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دماي منفي </a:t>
            </a:r>
            <a:r>
              <a:rPr lang="fa-IR" sz="19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20 درجه سانتيگراد</a:t>
            </a:r>
            <a:r>
              <a:rPr lang="fa-IR"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 نگهداري کرد</a:t>
            </a:r>
            <a:r>
              <a:rPr lang="en-US"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a:t>
            </a:r>
          </a:p>
          <a:p>
            <a:pPr lvl="0" algn="just" rtl="1">
              <a:lnSpc>
                <a:spcPct val="115000"/>
              </a:lnSpc>
              <a:buFont typeface="Courier New" panose="02070309020205020404" pitchFamily="49" charset="0"/>
              <a:buChar char="o"/>
            </a:pPr>
            <a:r>
              <a:rPr lang="fa-IR" sz="2100" dirty="0">
                <a:latin typeface="Times New Roman" panose="02020603050405020304" pitchFamily="18" charset="0"/>
                <a:ea typeface="Times New Roman" panose="02020603050405020304" pitchFamily="18" charset="0"/>
                <a:cs typeface="B Nazanin" panose="00000400000000000000" pitchFamily="2" charset="-78"/>
              </a:rPr>
              <a:t>ب</a:t>
            </a: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هترين </a:t>
            </a:r>
            <a:r>
              <a:rPr lang="fa-IR" sz="2100" dirty="0">
                <a:latin typeface="Times New Roman" panose="02020603050405020304" pitchFamily="18" charset="0"/>
                <a:ea typeface="Times New Roman" panose="02020603050405020304" pitchFamily="18" charset="0"/>
                <a:cs typeface="B Nazanin" panose="00000400000000000000" pitchFamily="2" charset="-78"/>
              </a:rPr>
              <a:t>نتايج زماني حاصل مي‌شود که سنجش </a:t>
            </a:r>
            <a:r>
              <a:rPr lang="fa-IR" sz="21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ساعت بعد از نمونه‌گيري</a:t>
            </a:r>
            <a:r>
              <a:rPr lang="fa-IR" sz="2100" dirty="0">
                <a:latin typeface="Times New Roman" panose="02020603050405020304" pitchFamily="18" charset="0"/>
                <a:ea typeface="Times New Roman" panose="02020603050405020304" pitchFamily="18" charset="0"/>
                <a:cs typeface="B Nazanin" panose="00000400000000000000" pitchFamily="2" charset="-78"/>
              </a:rPr>
              <a:t> انجام شود.</a:t>
            </a:r>
          </a:p>
          <a:p>
            <a:pPr lvl="0" algn="just" rtl="1">
              <a:lnSpc>
                <a:spcPct val="115000"/>
              </a:lnSpc>
              <a:buClr>
                <a:srgbClr val="53548A"/>
              </a:buClr>
              <a:buFont typeface="Courier New" panose="02070309020205020404" pitchFamily="49" charset="0"/>
              <a:buChar char="o"/>
            </a:pP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قسمت زائده سر ظرف شیشه ای را می </a:t>
            </a:r>
            <a:r>
              <a:rPr lang="fa-IR"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شکند</a:t>
            </a:r>
            <a:endParaRPr lang="en-US"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endParaRPr>
          </a:p>
          <a:p>
            <a:pPr lvl="0" algn="just" rtl="1">
              <a:lnSpc>
                <a:spcPct val="115000"/>
              </a:lnSpc>
              <a:buClr>
                <a:srgbClr val="53548A"/>
              </a:buClr>
              <a:buFont typeface="Courier New" panose="02070309020205020404" pitchFamily="49" charset="0"/>
              <a:buChar char="o"/>
            </a:pPr>
            <a:r>
              <a:rPr lang="fa-IR"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از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مایع داخل ظرف </a:t>
            </a:r>
            <a:r>
              <a:rPr lang="fa-IR" sz="20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2 قطره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بر روی کیت می چکاند. </a:t>
            </a:r>
          </a:p>
          <a:p>
            <a:pPr lvl="0" algn="just" rtl="1">
              <a:lnSpc>
                <a:spcPct val="115000"/>
              </a:lnSpc>
              <a:buClr>
                <a:srgbClr val="53548A"/>
              </a:buClr>
              <a:buFont typeface="Courier New" panose="02070309020205020404" pitchFamily="49" charset="0"/>
              <a:buChar char="o"/>
            </a:pPr>
            <a:r>
              <a:rPr lang="fa-IR" sz="20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بعد از 5 دقیقه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باید کیت مورد نظر را بررسی کند. در صورتی که کیت بعد از 10 دقیقه بررسی شود ارزشی نخواهد داشت. </a:t>
            </a:r>
            <a:endParaRPr lang="en-US" dirty="0">
              <a:solidFill>
                <a:prstClr val="black"/>
              </a:solidFill>
              <a:cs typeface="B Nazanin" panose="00000400000000000000" pitchFamily="2" charset="-78"/>
            </a:endParaRPr>
          </a:p>
          <a:p>
            <a:pPr marL="0" indent="0" algn="just" rtl="1">
              <a:lnSpc>
                <a:spcPct val="115000"/>
              </a:lnSpc>
              <a:spcAft>
                <a:spcPts val="0"/>
              </a:spcAft>
              <a:buNone/>
            </a:pPr>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دوم بهورز یا مراقب سلامت)</a:t>
            </a:r>
            <a:endParaRPr lang="en-US" dirty="0">
              <a:cs typeface="B Nazanin" panose="00000400000000000000" pitchFamily="2" charset="-78"/>
            </a:endParaRPr>
          </a:p>
        </p:txBody>
      </p:sp>
      <p:pic>
        <p:nvPicPr>
          <p:cNvPr id="4098"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642102"/>
            <a:ext cx="4210081" cy="276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7532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a:solidFill>
                  <a:srgbClr val="FFFFFF"/>
                </a:solidFill>
                <a:cs typeface="B Nazanin" panose="00000400000000000000" pitchFamily="2" charset="-78"/>
              </a:rPr>
              <a:t>تفسیر تست</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marL="342900" lvl="0" indent="-342900" algn="just" rtl="1">
              <a:lnSpc>
                <a:spcPct val="150000"/>
              </a:lnSpc>
              <a:spcAft>
                <a:spcPts val="0"/>
              </a:spcAft>
              <a:buFont typeface="Courier New" panose="02070309020205020404" pitchFamily="49" charset="0"/>
              <a:buChar char="o"/>
            </a:pPr>
            <a:r>
              <a:rPr lang="fa-IR" sz="2000" dirty="0">
                <a:cs typeface="B Nazanin" panose="00000400000000000000" pitchFamily="2" charset="-78"/>
              </a:rPr>
              <a:t>اگر علامت به</a:t>
            </a:r>
            <a:r>
              <a:rPr lang="fa-IR" sz="2000" b="1" dirty="0">
                <a:cs typeface="B Nazanin" panose="00000400000000000000" pitchFamily="2" charset="-78"/>
              </a:rPr>
              <a:t> </a:t>
            </a:r>
            <a:r>
              <a:rPr lang="fa-IR" sz="2000" dirty="0">
                <a:cs typeface="B Nazanin" panose="00000400000000000000" pitchFamily="2" charset="-78"/>
              </a:rPr>
              <a:t>صورت دو خط در کنار حروف </a:t>
            </a:r>
            <a:r>
              <a:rPr lang="en-US" sz="2000" dirty="0">
                <a:cs typeface="B Nazanin" panose="00000400000000000000" pitchFamily="2" charset="-78"/>
              </a:rPr>
              <a:t>C</a:t>
            </a:r>
            <a:r>
              <a:rPr lang="fa-IR" sz="2000" dirty="0">
                <a:cs typeface="B Nazanin" panose="00000400000000000000" pitchFamily="2" charset="-78"/>
              </a:rPr>
              <a:t> و </a:t>
            </a:r>
            <a:r>
              <a:rPr lang="en-US" sz="2000" dirty="0">
                <a:cs typeface="B Nazanin" panose="00000400000000000000" pitchFamily="2" charset="-78"/>
              </a:rPr>
              <a:t>T </a:t>
            </a:r>
            <a:r>
              <a:rPr lang="fa-IR" sz="2000" dirty="0">
                <a:cs typeface="B Nazanin" panose="00000400000000000000" pitchFamily="2" charset="-78"/>
              </a:rPr>
              <a:t> باشد (مانند قسمت </a:t>
            </a:r>
            <a:r>
              <a:rPr lang="en-US" sz="2000" dirty="0" smtClean="0">
                <a:cs typeface="B Nazanin" panose="00000400000000000000" pitchFamily="2" charset="-78"/>
              </a:rPr>
              <a:t>A</a:t>
            </a:r>
            <a:r>
              <a:rPr lang="fa-IR" sz="2000" dirty="0" smtClean="0">
                <a:cs typeface="B Nazanin" panose="00000400000000000000" pitchFamily="2" charset="-78"/>
              </a:rPr>
              <a:t>) </a:t>
            </a:r>
            <a:r>
              <a:rPr lang="fa-IR" sz="2000" dirty="0">
                <a:cs typeface="B Nazanin" panose="00000400000000000000" pitchFamily="2" charset="-78"/>
              </a:rPr>
              <a:t>یعنی نتیجه </a:t>
            </a:r>
            <a:r>
              <a:rPr lang="fa-IR" sz="2000" dirty="0">
                <a:solidFill>
                  <a:srgbClr val="FF0000"/>
                </a:solidFill>
                <a:cs typeface="B Nazanin" panose="00000400000000000000" pitchFamily="2" charset="-78"/>
              </a:rPr>
              <a:t>تست مثبت </a:t>
            </a:r>
            <a:r>
              <a:rPr lang="fa-IR" sz="2000" dirty="0">
                <a:cs typeface="B Nazanin" panose="00000400000000000000" pitchFamily="2" charset="-78"/>
              </a:rPr>
              <a:t>است.</a:t>
            </a:r>
            <a:endParaRPr lang="en-US" sz="2000" dirty="0"/>
          </a:p>
          <a:p>
            <a:pPr marL="342900" lvl="0" indent="-342900" algn="just" rtl="1">
              <a:lnSpc>
                <a:spcPct val="150000"/>
              </a:lnSpc>
              <a:spcAft>
                <a:spcPts val="0"/>
              </a:spcAft>
              <a:buFont typeface="Courier New" panose="02070309020205020404" pitchFamily="49" charset="0"/>
              <a:buChar char="o"/>
            </a:pPr>
            <a:r>
              <a:rPr lang="fa-IR" sz="2000" dirty="0">
                <a:cs typeface="B Nazanin" panose="00000400000000000000" pitchFamily="2" charset="-78"/>
              </a:rPr>
              <a:t>در صورتی که علامت به صورت یک خط در  کنار حرف</a:t>
            </a:r>
            <a:r>
              <a:rPr lang="en-US" sz="2000" dirty="0">
                <a:cs typeface="B Nazanin" panose="00000400000000000000" pitchFamily="2" charset="-78"/>
              </a:rPr>
              <a:t> C </a:t>
            </a:r>
            <a:r>
              <a:rPr lang="fa-IR" sz="2000" dirty="0">
                <a:cs typeface="B Nazanin" panose="00000400000000000000" pitchFamily="2" charset="-78"/>
              </a:rPr>
              <a:t> باشد (مانند قسمت </a:t>
            </a:r>
            <a:r>
              <a:rPr lang="en-US" sz="2000" dirty="0" smtClean="0">
                <a:cs typeface="B Nazanin" panose="00000400000000000000" pitchFamily="2" charset="-78"/>
              </a:rPr>
              <a:t>B</a:t>
            </a:r>
            <a:r>
              <a:rPr lang="fa-IR" sz="2000" dirty="0" smtClean="0">
                <a:cs typeface="B Nazanin" panose="00000400000000000000" pitchFamily="2" charset="-78"/>
              </a:rPr>
              <a:t>) </a:t>
            </a:r>
            <a:r>
              <a:rPr lang="fa-IR" sz="2000" dirty="0">
                <a:cs typeface="B Nazanin" panose="00000400000000000000" pitchFamily="2" charset="-78"/>
              </a:rPr>
              <a:t>یعنی نتیجه </a:t>
            </a:r>
            <a:r>
              <a:rPr lang="fa-IR" sz="2000" dirty="0">
                <a:solidFill>
                  <a:srgbClr val="FF0000"/>
                </a:solidFill>
                <a:cs typeface="B Nazanin" panose="00000400000000000000" pitchFamily="2" charset="-78"/>
              </a:rPr>
              <a:t>تست منفی </a:t>
            </a:r>
            <a:r>
              <a:rPr lang="fa-IR" sz="2000" dirty="0" smtClean="0">
                <a:cs typeface="B Nazanin" panose="00000400000000000000" pitchFamily="2" charset="-78"/>
              </a:rPr>
              <a:t>است.</a:t>
            </a:r>
            <a:endParaRPr lang="fa-IR" sz="2000" dirty="0" smtClean="0"/>
          </a:p>
          <a:p>
            <a:pPr marL="342900" lvl="0" indent="-342900" algn="just" rtl="1">
              <a:lnSpc>
                <a:spcPct val="150000"/>
              </a:lnSpc>
              <a:spcAft>
                <a:spcPts val="0"/>
              </a:spcAft>
              <a:buFont typeface="Courier New" panose="02070309020205020404" pitchFamily="49" charset="0"/>
              <a:buChar char="o"/>
            </a:pPr>
            <a:r>
              <a:rPr lang="fa-IR" sz="2000" dirty="0" smtClean="0">
                <a:latin typeface="Calibri" panose="020F0502020204030204" pitchFamily="34" charset="0"/>
                <a:ea typeface="Calibri" panose="020F0502020204030204" pitchFamily="34" charset="0"/>
                <a:cs typeface="B Nazanin" panose="00000400000000000000" pitchFamily="2" charset="-78"/>
              </a:rPr>
              <a:t>در </a:t>
            </a:r>
            <a:r>
              <a:rPr lang="fa-IR" sz="2000" dirty="0">
                <a:latin typeface="Calibri" panose="020F0502020204030204" pitchFamily="34" charset="0"/>
                <a:ea typeface="Calibri" panose="020F0502020204030204" pitchFamily="34" charset="0"/>
                <a:cs typeface="B Nazanin" panose="00000400000000000000" pitchFamily="2" charset="-78"/>
              </a:rPr>
              <a:t>صورتی که علامت به صورت یک خط در  کنار حرف</a:t>
            </a:r>
            <a:r>
              <a:rPr lang="en-US" sz="2000" dirty="0">
                <a:latin typeface="Calibri" panose="020F0502020204030204" pitchFamily="34" charset="0"/>
                <a:ea typeface="Calibri" panose="020F0502020204030204" pitchFamily="34" charset="0"/>
                <a:cs typeface="B Nazanin" panose="00000400000000000000" pitchFamily="2" charset="-78"/>
              </a:rPr>
              <a:t> T </a:t>
            </a:r>
            <a:r>
              <a:rPr lang="fa-IR" sz="2000" dirty="0">
                <a:latin typeface="Calibri" panose="020F0502020204030204" pitchFamily="34" charset="0"/>
                <a:ea typeface="Calibri" panose="020F0502020204030204" pitchFamily="34" charset="0"/>
                <a:cs typeface="B Nazanin" panose="00000400000000000000" pitchFamily="2" charset="-78"/>
              </a:rPr>
              <a:t>باشد (مانند قسمت </a:t>
            </a:r>
            <a:r>
              <a:rPr lang="en-US" sz="2000" dirty="0" smtClean="0">
                <a:latin typeface="Calibri" panose="020F0502020204030204" pitchFamily="34" charset="0"/>
                <a:ea typeface="Calibri" panose="020F0502020204030204" pitchFamily="34" charset="0"/>
                <a:cs typeface="B Nazanin" panose="00000400000000000000" pitchFamily="2" charset="-78"/>
              </a:rPr>
              <a:t>C</a:t>
            </a:r>
            <a:r>
              <a:rPr lang="fa-IR" sz="2000" dirty="0" smtClean="0">
                <a:latin typeface="Calibri" panose="020F0502020204030204" pitchFamily="34" charset="0"/>
                <a:ea typeface="Calibri" panose="020F0502020204030204" pitchFamily="34" charset="0"/>
                <a:cs typeface="B Nazanin" panose="00000400000000000000" pitchFamily="2" charset="-78"/>
              </a:rPr>
              <a:t>)  </a:t>
            </a:r>
            <a:r>
              <a:rPr lang="fa-IR" sz="2000" dirty="0">
                <a:latin typeface="Calibri" panose="020F0502020204030204" pitchFamily="34" charset="0"/>
                <a:ea typeface="Calibri" panose="020F0502020204030204" pitchFamily="34" charset="0"/>
                <a:cs typeface="B Nazanin" panose="00000400000000000000" pitchFamily="2" charset="-78"/>
              </a:rPr>
              <a:t>یعنی نتیجه </a:t>
            </a: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تست نامعتبر</a:t>
            </a:r>
            <a:r>
              <a:rPr lang="fa-IR" sz="2000" dirty="0">
                <a:latin typeface="Calibri" panose="020F0502020204030204" pitchFamily="34" charset="0"/>
                <a:ea typeface="Calibri" panose="020F0502020204030204" pitchFamily="34" charset="0"/>
                <a:cs typeface="B Nazanin" panose="00000400000000000000" pitchFamily="2" charset="-78"/>
              </a:rPr>
              <a:t> است </a:t>
            </a: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و باید این تست مجدد انجام شود</a:t>
            </a:r>
            <a:r>
              <a:rPr lang="fa-IR" sz="2000" b="1" dirty="0">
                <a:solidFill>
                  <a:srgbClr val="FF0000"/>
                </a:solidFill>
                <a:latin typeface="Calibri" panose="020F0502020204030204" pitchFamily="34" charset="0"/>
                <a:ea typeface="Calibri" panose="020F0502020204030204" pitchFamily="34" charset="0"/>
                <a:cs typeface="B Nazanin" panose="00000400000000000000" pitchFamily="2" charset="-78"/>
              </a:rPr>
              <a:t>.</a:t>
            </a:r>
            <a:endParaRPr lang="en-US" dirty="0">
              <a:solidFill>
                <a:srgbClr val="FF0000"/>
              </a:solidFill>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دوم بهورز)</a:t>
            </a:r>
            <a:endParaRPr lang="en-US" dirty="0">
              <a:cs typeface="B Nazanin" panose="00000400000000000000" pitchFamily="2" charset="-78"/>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2667000"/>
            <a:ext cx="28797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35229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موارد احتیاط</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marR="0" lvl="0" indent="-342900" algn="just" rtl="1">
              <a:lnSpc>
                <a:spcPct val="115000"/>
              </a:lnSpc>
              <a:spcBef>
                <a:spcPts val="0"/>
              </a:spcBef>
              <a:spcAft>
                <a:spcPts val="1000"/>
              </a:spcAft>
              <a:buFont typeface="Courier New"/>
              <a:buChar char="o"/>
            </a:pPr>
            <a:r>
              <a:rPr lang="fa-IR" sz="1500" dirty="0">
                <a:latin typeface="Calibri"/>
                <a:ea typeface="Calibri"/>
                <a:cs typeface="B Nazanin"/>
              </a:rPr>
              <a:t>پيش از تحويل لوله جمع آوري نمونه، بر چسب روي آن </a:t>
            </a:r>
            <a:r>
              <a:rPr lang="fa-IR" sz="1500" dirty="0">
                <a:solidFill>
                  <a:srgbClr val="C00000"/>
                </a:solidFill>
                <a:latin typeface="Calibri"/>
                <a:ea typeface="Calibri"/>
                <a:cs typeface="B Nazanin"/>
              </a:rPr>
              <a:t>نام و نام خانوادگي مراجعه‌کننده و تاريخ تحويل ظرف</a:t>
            </a:r>
            <a:r>
              <a:rPr lang="fa-IR" sz="1500" dirty="0">
                <a:latin typeface="Calibri"/>
                <a:ea typeface="Calibri"/>
                <a:cs typeface="B Nazanin"/>
              </a:rPr>
              <a:t> را با استفاده از خودکار يا ماژيک درج نموده و به مراجعه‌کننده داده شود</a:t>
            </a:r>
            <a:r>
              <a:rPr lang="en-US" sz="1500" dirty="0" smtClean="0">
                <a:latin typeface="Calibri"/>
                <a:ea typeface="Calibri"/>
                <a:cs typeface="B Nazanin"/>
              </a:rPr>
              <a:t>.</a:t>
            </a:r>
            <a:endParaRPr lang="fa-IR" sz="1500" dirty="0" smtClean="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1500" dirty="0" smtClean="0">
                <a:latin typeface="Calibri"/>
                <a:ea typeface="Calibri"/>
                <a:cs typeface="B Nazanin"/>
              </a:rPr>
              <a:t>به </a:t>
            </a:r>
            <a:r>
              <a:rPr lang="fa-IR" sz="1500" dirty="0">
                <a:latin typeface="Calibri"/>
                <a:ea typeface="Calibri"/>
                <a:cs typeface="B Nazanin"/>
              </a:rPr>
              <a:t>محض دريافت نمونه مشخصات بيمار در ليست ارائه شده در قالب اين برنامه درج گردد</a:t>
            </a:r>
            <a:r>
              <a:rPr lang="en-US" sz="1500" dirty="0" smtClean="0">
                <a:latin typeface="Calibri"/>
                <a:ea typeface="Calibri"/>
                <a:cs typeface="B Nazanin"/>
              </a:rPr>
              <a:t>.</a:t>
            </a:r>
            <a:endParaRPr lang="fa-IR" sz="1500" dirty="0" smtClean="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15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بهترين </a:t>
            </a:r>
            <a:r>
              <a:rPr lang="fa-IR" sz="15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نتايج زماني حاصل مي‌شود که سنجش </a:t>
            </a:r>
            <a:r>
              <a:rPr lang="fa-IR" sz="15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ساعت بعد از نمونه‌گيري</a:t>
            </a:r>
            <a:r>
              <a:rPr lang="fa-IR" sz="15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 انجام شود.</a:t>
            </a:r>
          </a:p>
          <a:p>
            <a:pPr marL="342900" marR="0" lvl="0" indent="-342900" algn="just" rtl="1">
              <a:lnSpc>
                <a:spcPct val="115000"/>
              </a:lnSpc>
              <a:spcBef>
                <a:spcPts val="0"/>
              </a:spcBef>
              <a:spcAft>
                <a:spcPts val="1000"/>
              </a:spcAft>
              <a:buFont typeface="Courier New"/>
              <a:buChar char="o"/>
            </a:pPr>
            <a:r>
              <a:rPr lang="fa-IR" sz="1500" dirty="0" smtClean="0">
                <a:solidFill>
                  <a:srgbClr val="C00000"/>
                </a:solidFill>
                <a:latin typeface="Calibri"/>
                <a:ea typeface="Calibri"/>
                <a:cs typeface="B Nazanin"/>
              </a:rPr>
              <a:t>حداکثر </a:t>
            </a:r>
            <a:r>
              <a:rPr lang="fa-IR" sz="1500" dirty="0">
                <a:solidFill>
                  <a:srgbClr val="C00000"/>
                </a:solidFill>
                <a:latin typeface="Calibri"/>
                <a:ea typeface="Calibri"/>
                <a:cs typeface="B Nazanin"/>
              </a:rPr>
              <a:t>زمان نگهداري نمونه جمع‌ آوري شده در ظرف نمونه‌گيري 48  ساعت در دماي اتاق است</a:t>
            </a:r>
            <a:r>
              <a:rPr lang="en-US" sz="1500" dirty="0">
                <a:solidFill>
                  <a:srgbClr val="C00000"/>
                </a:solidFill>
                <a:latin typeface="Calibri"/>
                <a:ea typeface="Calibri"/>
                <a:cs typeface="B Nazanin"/>
              </a:rPr>
              <a:t>.</a:t>
            </a:r>
            <a:r>
              <a:rPr lang="fa-IR" sz="1500" dirty="0">
                <a:solidFill>
                  <a:srgbClr val="C00000"/>
                </a:solidFill>
                <a:latin typeface="Calibri"/>
                <a:ea typeface="Calibri"/>
                <a:cs typeface="B Nazanin"/>
              </a:rPr>
              <a:t> </a:t>
            </a:r>
            <a:endParaRPr lang="fa-IR" sz="1500" dirty="0" smtClean="0">
              <a:solidFill>
                <a:srgbClr val="C00000"/>
              </a:solidFill>
              <a:latin typeface="Calibri"/>
              <a:ea typeface="Calibri"/>
              <a:cs typeface="B Nazanin"/>
            </a:endParaRPr>
          </a:p>
          <a:p>
            <a:pPr marL="342900" marR="0" lvl="0" indent="-342900" algn="just" rtl="1">
              <a:lnSpc>
                <a:spcPct val="115000"/>
              </a:lnSpc>
              <a:spcBef>
                <a:spcPts val="0"/>
              </a:spcBef>
              <a:spcAft>
                <a:spcPts val="1000"/>
              </a:spcAft>
              <a:buFont typeface="Courier New"/>
              <a:buChar char="o"/>
            </a:pPr>
            <a:r>
              <a:rPr lang="fa-IR" sz="1500" dirty="0" smtClean="0">
                <a:latin typeface="Calibri"/>
                <a:ea typeface="Calibri"/>
                <a:cs typeface="B Nazanin"/>
              </a:rPr>
              <a:t>بنابراين </a:t>
            </a:r>
            <a:r>
              <a:rPr lang="fa-IR" sz="1500" dirty="0">
                <a:latin typeface="Calibri"/>
                <a:ea typeface="Calibri"/>
                <a:cs typeface="B Nazanin"/>
              </a:rPr>
              <a:t>اگر به هرعلت انجام آزمايش به تاخير بيفتد، لازم است نمونه‌ها در يخچال (دماي 8-2 درجه سانتيگراد) نگهداري شود. </a:t>
            </a:r>
            <a:r>
              <a:rPr lang="fa-IR" sz="1500" dirty="0">
                <a:solidFill>
                  <a:srgbClr val="C00000"/>
                </a:solidFill>
                <a:latin typeface="Calibri"/>
                <a:ea typeface="Calibri"/>
                <a:cs typeface="B Nazanin"/>
              </a:rPr>
              <a:t>حداکثر مدت زمان نگهداري در يخچال تا 4 روز است.</a:t>
            </a:r>
            <a:endParaRPr lang="en-US" sz="1500" dirty="0">
              <a:solidFill>
                <a:srgbClr val="C00000"/>
              </a:solidFill>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دوم </a:t>
            </a:r>
            <a:r>
              <a:rPr lang="fa-IR" sz="2000" dirty="0" smtClean="0">
                <a:solidFill>
                  <a:srgbClr val="424456"/>
                </a:solidFill>
                <a:cs typeface="B Mitra" pitchFamily="2" charset="-78"/>
              </a:rPr>
              <a:t>بهورز/ مراقب سلامت)</a:t>
            </a:r>
            <a:endParaRPr lang="en-US" dirty="0">
              <a:cs typeface="B Nazanin" panose="00000400000000000000" pitchFamily="2" charset="-78"/>
            </a:endParaRPr>
          </a:p>
        </p:txBody>
      </p:sp>
      <p:pic>
        <p:nvPicPr>
          <p:cNvPr id="8" name="Picture 7"/>
          <p:cNvPicPr>
            <a:picLocks noChangeAspect="1"/>
          </p:cNvPicPr>
          <p:nvPr/>
        </p:nvPicPr>
        <p:blipFill rotWithShape="1">
          <a:blip r:embed="rId2" cstate="print"/>
          <a:srcRect l="50000" t="46032" r="31250" b="6349"/>
          <a:stretch/>
        </p:blipFill>
        <p:spPr>
          <a:xfrm>
            <a:off x="762000" y="2514600"/>
            <a:ext cx="3094101" cy="3686234"/>
          </a:xfrm>
          <a:prstGeom prst="rect">
            <a:avLst/>
          </a:prstGeom>
        </p:spPr>
      </p:pic>
    </p:spTree>
    <p:extLst>
      <p:ext uri="{BB962C8B-B14F-4D97-AF65-F5344CB8AC3E}">
        <p14:creationId xmlns:p14="http://schemas.microsoft.com/office/powerpoint/2010/main" val="3668443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cs typeface="B Nazanin" panose="00000400000000000000" pitchFamily="2" charset="-78"/>
            </a:endParaRPr>
          </a:p>
        </p:txBody>
      </p:sp>
    </p:spTree>
    <p:extLst>
      <p:ext uri="{BB962C8B-B14F-4D97-AF65-F5344CB8AC3E}">
        <p14:creationId xmlns:p14="http://schemas.microsoft.com/office/powerpoint/2010/main" val="12696142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دارای </a:t>
            </a:r>
            <a:r>
              <a:rPr lang="fa-IR" sz="1600" dirty="0">
                <a:solidFill>
                  <a:srgbClr val="C00000"/>
                </a:solidFill>
                <a:latin typeface="Calibri"/>
                <a:ea typeface="Calibri"/>
                <a:cs typeface="B Nazanin"/>
              </a:rPr>
              <a:t>علایم مشکوک سرطان روده بزرگ </a:t>
            </a:r>
            <a:r>
              <a:rPr lang="fa-IR" sz="1600" dirty="0">
                <a:latin typeface="Calibri"/>
                <a:ea typeface="Calibri"/>
                <a:cs typeface="B Nazanin"/>
              </a:rPr>
              <a:t>هستند و در ارزیابی‌های اولیه در سطح یک مشکوک تشخیص داده شده اند.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سابقه شخصی پولیپ، سرطان یا بیماری التهابی روده بزرگ</a:t>
            </a:r>
            <a:r>
              <a:rPr lang="fa-IR" sz="1600" dirty="0">
                <a:latin typeface="Calibri"/>
                <a:ea typeface="Calibri"/>
                <a:cs typeface="B Nazanin"/>
              </a:rPr>
              <a:t> دارند.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سابقه خانوادگی سرطان یا پولیپ روده بزرگ </a:t>
            </a:r>
            <a:r>
              <a:rPr lang="fa-IR" sz="1600" dirty="0">
                <a:latin typeface="Calibri"/>
                <a:ea typeface="Calibri"/>
                <a:cs typeface="B Nazanin"/>
              </a:rPr>
              <a:t>دارند.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تست خون مخفی در مدفوع به روش ایمونولوژیک (</a:t>
            </a:r>
            <a:r>
              <a:rPr lang="en-US" sz="1600" dirty="0">
                <a:solidFill>
                  <a:srgbClr val="C00000"/>
                </a:solidFill>
                <a:latin typeface="Calibri"/>
                <a:ea typeface="Calibri"/>
                <a:cs typeface="B Nazanin"/>
              </a:rPr>
              <a:t>IFOBT</a:t>
            </a:r>
            <a:r>
              <a:rPr lang="fa-IR" sz="1600" dirty="0">
                <a:solidFill>
                  <a:srgbClr val="C00000"/>
                </a:solidFill>
                <a:latin typeface="Calibri"/>
                <a:ea typeface="Calibri"/>
                <a:cs typeface="B Nazanin"/>
              </a:rPr>
              <a:t>) آن‌ها مثبت</a:t>
            </a:r>
            <a:r>
              <a:rPr lang="fa-IR" sz="1600" dirty="0">
                <a:latin typeface="Calibri"/>
                <a:ea typeface="Calibri"/>
                <a:cs typeface="B Nazanin"/>
              </a:rPr>
              <a:t> است.</a:t>
            </a:r>
            <a:endParaRPr lang="en-US" sz="1400" dirty="0">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ترسیم شجره نامه برای افراد دارای سابقه خانوادگی</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 ویزیت 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ar-SA" sz="1600" dirty="0" smtClean="0">
                <a:latin typeface="Calibri"/>
                <a:ea typeface="Calibri"/>
                <a:cs typeface="B Nazanin"/>
              </a:rPr>
              <a:t>کولونوسکوپی</a:t>
            </a:r>
            <a:r>
              <a:rPr lang="fa-IR" sz="1600" dirty="0" smtClean="0">
                <a:latin typeface="Calibri"/>
                <a:ea typeface="Calibri"/>
                <a:cs typeface="B Nazanin"/>
              </a:rPr>
              <a:t>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209" y="3007165"/>
            <a:ext cx="1869312"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9303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 یا مراقب سلامت)</a:t>
            </a:r>
            <a:endParaRPr lang="en-US" dirty="0"/>
          </a:p>
        </p:txBody>
      </p:sp>
      <p:sp>
        <p:nvSpPr>
          <p:cNvPr id="5" name="Content Placeholder 4"/>
          <p:cNvSpPr>
            <a:spLocks noGrp="1"/>
          </p:cNvSpPr>
          <p:nvPr>
            <p:ph sz="half" idx="1"/>
          </p:nvPr>
        </p:nvSpPr>
        <p:spPr/>
        <p:txBody>
          <a:bodyPr>
            <a:normAutofit fontScale="850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lvl="0" indent="0" algn="justLow" rtl="1">
              <a:lnSpc>
                <a:spcPct val="115000"/>
              </a:lnSpc>
              <a:buClr>
                <a:srgbClr val="53548A"/>
              </a:buClr>
              <a:buNone/>
              <a:tabLst>
                <a:tab pos="457200" algn="l"/>
              </a:tabLst>
            </a:pPr>
            <a:endPar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پزشک):</a:t>
            </a:r>
            <a:endPar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(سابقه فردی یا خانوادگی)</a:t>
            </a:r>
          </a:p>
          <a:p>
            <a:pPr lvl="0" algn="justLow" rtl="1">
              <a:lnSpc>
                <a:spcPct val="115000"/>
              </a:lnSpc>
              <a:buClr>
                <a:srgbClr val="53548A"/>
              </a:buClr>
              <a:buFont typeface="Wingdings" panose="05000000000000000000" pitchFamily="2" charset="2"/>
              <a:buChar char="§"/>
              <a:tabLst>
                <a:tab pos="457200" algn="l"/>
              </a:tabLst>
            </a:pP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a:t>
            </a: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مثبت</a:t>
            </a:r>
          </a:p>
          <a:p>
            <a:pPr marL="0" lvl="0" indent="0" algn="justLow" rtl="1">
              <a:lnSpc>
                <a:spcPct val="115000"/>
              </a:lnSpc>
              <a:buClr>
                <a:srgbClr val="53548A"/>
              </a:buClr>
              <a:buNone/>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1000"/>
              </a:spcAft>
              <a:buClr>
                <a:srgbClr val="53548A"/>
              </a:buClr>
              <a:buFont typeface="Courier New"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1000"/>
              </a:spcAft>
              <a:buClr>
                <a:srgbClr val="53548A"/>
              </a:buClr>
              <a:buFont typeface="Courier New"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fontScale="850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سرطان</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50 تا 69 سال</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دو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سال</a:t>
            </a:r>
          </a:p>
          <a:p>
            <a:pPr marL="342900" lvl="0" indent="-342900" algn="just" rtl="1">
              <a:lnSpc>
                <a:spcPct val="115000"/>
              </a:lnSpc>
              <a:spcBef>
                <a:spcPts val="0"/>
              </a:spcBef>
              <a:spcAft>
                <a:spcPts val="1000"/>
              </a:spcAft>
              <a:buClr>
                <a:srgbClr val="53548A"/>
              </a:buClr>
              <a:buFont typeface="Wingdings"/>
              <a:buChar char=""/>
            </a:pPr>
            <a:r>
              <a:rPr lang="fa-IR" sz="2000" dirty="0" smtClean="0">
                <a:solidFill>
                  <a:prstClr val="black"/>
                </a:solidFill>
                <a:latin typeface="Calibri"/>
                <a:ea typeface="Calibri"/>
                <a:cs typeface="B Nazanin"/>
              </a:rPr>
              <a:t>تاکید بر مراجعه </a:t>
            </a:r>
            <a:r>
              <a:rPr lang="ar-SA" sz="2000" dirty="0" smtClean="0">
                <a:solidFill>
                  <a:srgbClr val="C00000"/>
                </a:solidFill>
                <a:latin typeface="Calibri"/>
                <a:ea typeface="Calibri"/>
                <a:cs typeface="B Nazanin"/>
              </a:rPr>
              <a:t>در </a:t>
            </a:r>
            <a:r>
              <a:rPr lang="ar-SA" sz="2000" dirty="0">
                <a:solidFill>
                  <a:srgbClr val="C00000"/>
                </a:solidFill>
                <a:latin typeface="Calibri"/>
                <a:ea typeface="Calibri"/>
                <a:cs typeface="B Nazanin"/>
              </a:rPr>
              <a:t>فواصل برنامه های تشخیص زودهنگام و غربالگری</a:t>
            </a:r>
            <a:r>
              <a:rPr lang="ar-SA" sz="2000" dirty="0">
                <a:solidFill>
                  <a:prstClr val="black"/>
                </a:solidFill>
                <a:latin typeface="Calibri"/>
                <a:ea typeface="Calibri"/>
                <a:cs typeface="B Nazanin"/>
              </a:rPr>
              <a:t> </a:t>
            </a:r>
            <a:r>
              <a:rPr lang="fa-IR" sz="2000" dirty="0" smtClean="0">
                <a:solidFill>
                  <a:prstClr val="black"/>
                </a:solidFill>
                <a:latin typeface="Calibri"/>
                <a:ea typeface="Calibri"/>
                <a:cs typeface="B Nazanin"/>
              </a:rPr>
              <a:t>در صورت علامتدار بودن</a:t>
            </a:r>
            <a:endPar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dirty="0"/>
          </a:p>
        </p:txBody>
      </p:sp>
    </p:spTree>
    <p:extLst>
      <p:ext uri="{BB962C8B-B14F-4D97-AF65-F5344CB8AC3E}">
        <p14:creationId xmlns:p14="http://schemas.microsoft.com/office/powerpoint/2010/main" val="2865466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nasiri-a\Desktop\ncds\4.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1052513"/>
            <a:ext cx="8569325" cy="575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
          <p:cNvSpPr>
            <a:spLocks noChangeArrowheads="1"/>
          </p:cNvSpPr>
          <p:nvPr/>
        </p:nvSpPr>
        <p:spPr bwMode="auto">
          <a:xfrm>
            <a:off x="2163763" y="51927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a:solidFill>
                  <a:srgbClr val="FF0000"/>
                </a:solidFill>
                <a:latin typeface="Calibri" panose="020F0502020204030204" pitchFamily="34" charset="0"/>
                <a:cs typeface="B Titr" panose="00000700000000000000" pitchFamily="2" charset="-78"/>
              </a:rPr>
              <a:t>نداشتن فعالیت بدنی</a:t>
            </a:r>
            <a:endParaRPr lang="en-US" altLang="en-US">
              <a:solidFill>
                <a:srgbClr val="FF0000"/>
              </a:solidFill>
              <a:latin typeface="Calibri" panose="020F0502020204030204" pitchFamily="34" charset="0"/>
              <a:cs typeface="B Titr" panose="00000700000000000000" pitchFamily="2" charset="-78"/>
            </a:endParaRPr>
          </a:p>
        </p:txBody>
      </p:sp>
      <p:sp>
        <p:nvSpPr>
          <p:cNvPr id="19460" name="Rectangle 4"/>
          <p:cNvSpPr>
            <a:spLocks noChangeArrowheads="1"/>
          </p:cNvSpPr>
          <p:nvPr/>
        </p:nvSpPr>
        <p:spPr bwMode="auto">
          <a:xfrm>
            <a:off x="3243263" y="5768975"/>
            <a:ext cx="1252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2000">
                <a:solidFill>
                  <a:srgbClr val="FF0000"/>
                </a:solidFill>
                <a:latin typeface="Calibri" panose="020F0502020204030204" pitchFamily="34" charset="0"/>
                <a:cs typeface="B Titr" panose="00000700000000000000" pitchFamily="2" charset="-78"/>
              </a:rPr>
              <a:t>رژیم غذایی</a:t>
            </a:r>
          </a:p>
          <a:p>
            <a:pPr algn="ctr" eaLnBrk="1" hangingPunct="1"/>
            <a:r>
              <a:rPr lang="fa-IR" altLang="en-US" sz="2000">
                <a:solidFill>
                  <a:srgbClr val="FF0000"/>
                </a:solidFill>
                <a:latin typeface="Calibri" panose="020F0502020204030204" pitchFamily="34" charset="0"/>
                <a:cs typeface="B Titr" panose="00000700000000000000" pitchFamily="2" charset="-78"/>
              </a:rPr>
              <a:t> ناسالم</a:t>
            </a:r>
            <a:endParaRPr lang="en-US" altLang="en-US">
              <a:solidFill>
                <a:srgbClr val="FF0000"/>
              </a:solidFill>
              <a:latin typeface="Calibri" panose="020F0502020204030204" pitchFamily="34" charset="0"/>
              <a:cs typeface="B Titr" panose="00000700000000000000" pitchFamily="2" charset="-78"/>
            </a:endParaRPr>
          </a:p>
        </p:txBody>
      </p:sp>
      <p:sp>
        <p:nvSpPr>
          <p:cNvPr id="19461" name="Rectangle 5"/>
          <p:cNvSpPr>
            <a:spLocks noChangeArrowheads="1"/>
          </p:cNvSpPr>
          <p:nvPr/>
        </p:nvSpPr>
        <p:spPr bwMode="auto">
          <a:xfrm>
            <a:off x="4787900" y="5876925"/>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دخانيات</a:t>
            </a:r>
            <a:r>
              <a:rPr lang="fa-IR" altLang="en-US" sz="2000">
                <a:latin typeface="Calibri" panose="020F0502020204030204" pitchFamily="34" charset="0"/>
                <a:cs typeface="B Titr" panose="00000700000000000000" pitchFamily="2" charset="-78"/>
              </a:rPr>
              <a:t> </a:t>
            </a:r>
            <a:endParaRPr lang="en-US" altLang="en-US">
              <a:latin typeface="Calibri" panose="020F0502020204030204" pitchFamily="34" charset="0"/>
              <a:cs typeface="B Titr" panose="00000700000000000000" pitchFamily="2" charset="-78"/>
            </a:endParaRPr>
          </a:p>
        </p:txBody>
      </p:sp>
      <p:sp>
        <p:nvSpPr>
          <p:cNvPr id="19462" name="Rectangle 6"/>
          <p:cNvSpPr>
            <a:spLocks noChangeArrowheads="1"/>
          </p:cNvSpPr>
          <p:nvPr/>
        </p:nvSpPr>
        <p:spPr bwMode="auto">
          <a:xfrm>
            <a:off x="5668963" y="1684338"/>
            <a:ext cx="1292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تنفسی مزمن</a:t>
            </a:r>
            <a:endParaRPr lang="en-US" altLang="en-US">
              <a:solidFill>
                <a:srgbClr val="FF0000"/>
              </a:solidFill>
              <a:latin typeface="Calibri" panose="020F0502020204030204" pitchFamily="34" charset="0"/>
              <a:cs typeface="B Titr" panose="00000700000000000000" pitchFamily="2" charset="-78"/>
            </a:endParaRPr>
          </a:p>
        </p:txBody>
      </p:sp>
      <p:sp>
        <p:nvSpPr>
          <p:cNvPr id="19463" name="Rectangle 7"/>
          <p:cNvSpPr>
            <a:spLocks noChangeArrowheads="1"/>
          </p:cNvSpPr>
          <p:nvPr/>
        </p:nvSpPr>
        <p:spPr bwMode="auto">
          <a:xfrm>
            <a:off x="6037263" y="5376863"/>
            <a:ext cx="1241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مصرف الکل</a:t>
            </a:r>
            <a:endParaRPr lang="en-US" altLang="en-US">
              <a:solidFill>
                <a:srgbClr val="FF0000"/>
              </a:solidFill>
              <a:latin typeface="Calibri" panose="020F0502020204030204" pitchFamily="34" charset="0"/>
              <a:cs typeface="B Titr" panose="00000700000000000000" pitchFamily="2" charset="-78"/>
            </a:endParaRPr>
          </a:p>
        </p:txBody>
      </p:sp>
      <p:sp>
        <p:nvSpPr>
          <p:cNvPr id="19464" name="Rectangle 8"/>
          <p:cNvSpPr>
            <a:spLocks noChangeArrowheads="1"/>
          </p:cNvSpPr>
          <p:nvPr/>
        </p:nvSpPr>
        <p:spPr bwMode="auto">
          <a:xfrm>
            <a:off x="2667000" y="3200400"/>
            <a:ext cx="1454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قلبي و عروقي</a:t>
            </a:r>
            <a:endParaRPr lang="en-US" altLang="en-US">
              <a:solidFill>
                <a:srgbClr val="FF0000"/>
              </a:solidFill>
              <a:latin typeface="Calibri" panose="020F0502020204030204" pitchFamily="34" charset="0"/>
              <a:cs typeface="B Titr" panose="00000700000000000000" pitchFamily="2" charset="-78"/>
            </a:endParaRPr>
          </a:p>
        </p:txBody>
      </p:sp>
      <p:sp>
        <p:nvSpPr>
          <p:cNvPr id="19465" name="Rectangle 9"/>
          <p:cNvSpPr>
            <a:spLocks noChangeArrowheads="1"/>
          </p:cNvSpPr>
          <p:nvPr/>
        </p:nvSpPr>
        <p:spPr bwMode="auto">
          <a:xfrm>
            <a:off x="3276600" y="2133600"/>
            <a:ext cx="719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دیابت</a:t>
            </a:r>
            <a:endParaRPr lang="en-US" altLang="en-US">
              <a:solidFill>
                <a:srgbClr val="FF0000"/>
              </a:solidFill>
              <a:latin typeface="Calibri" panose="020F0502020204030204" pitchFamily="34" charset="0"/>
              <a:cs typeface="B Titr" panose="00000700000000000000" pitchFamily="2" charset="-78"/>
            </a:endParaRPr>
          </a:p>
        </p:txBody>
      </p:sp>
      <p:sp>
        <p:nvSpPr>
          <p:cNvPr id="19466" name="Rectangle 10"/>
          <p:cNvSpPr>
            <a:spLocks noChangeArrowheads="1"/>
          </p:cNvSpPr>
          <p:nvPr/>
        </p:nvSpPr>
        <p:spPr bwMode="auto">
          <a:xfrm>
            <a:off x="4419600" y="1352550"/>
            <a:ext cx="831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سرطان</a:t>
            </a:r>
            <a:endParaRPr lang="en-US" altLang="en-US">
              <a:solidFill>
                <a:srgbClr val="FF0000"/>
              </a:solidFill>
              <a:latin typeface="Calibri" panose="020F0502020204030204" pitchFamily="34" charset="0"/>
              <a:cs typeface="B Titr" panose="00000700000000000000" pitchFamily="2" charset="-78"/>
            </a:endParaRPr>
          </a:p>
        </p:txBody>
      </p:sp>
      <p:sp>
        <p:nvSpPr>
          <p:cNvPr id="19467" name="Rectangle 11"/>
          <p:cNvSpPr>
            <a:spLocks noChangeArrowheads="1"/>
          </p:cNvSpPr>
          <p:nvPr/>
        </p:nvSpPr>
        <p:spPr bwMode="auto">
          <a:xfrm>
            <a:off x="5529263" y="3784600"/>
            <a:ext cx="96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آسیب ها</a:t>
            </a:r>
            <a:endParaRPr lang="en-US" altLang="en-US">
              <a:solidFill>
                <a:srgbClr val="FF0000"/>
              </a:solidFill>
              <a:latin typeface="Calibri" panose="020F0502020204030204" pitchFamily="34" charset="0"/>
              <a:cs typeface="B Titr" panose="00000700000000000000" pitchFamily="2" charset="-78"/>
            </a:endParaRPr>
          </a:p>
        </p:txBody>
      </p:sp>
      <p:sp>
        <p:nvSpPr>
          <p:cNvPr id="19468" name="Rectangle 12"/>
          <p:cNvSpPr>
            <a:spLocks noChangeArrowheads="1"/>
          </p:cNvSpPr>
          <p:nvPr/>
        </p:nvSpPr>
        <p:spPr bwMode="auto">
          <a:xfrm>
            <a:off x="5529263" y="2924175"/>
            <a:ext cx="157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اختلالات روانی</a:t>
            </a:r>
            <a:endParaRPr lang="en-US" altLang="en-US">
              <a:solidFill>
                <a:srgbClr val="FF0000"/>
              </a:solidFill>
              <a:latin typeface="Calibri" panose="020F0502020204030204" pitchFamily="34" charset="0"/>
              <a:cs typeface="B Titr" panose="00000700000000000000" pitchFamily="2" charset="-78"/>
            </a:endParaRPr>
          </a:p>
        </p:txBody>
      </p:sp>
      <p:sp>
        <p:nvSpPr>
          <p:cNvPr id="4" name="Rectangle 3"/>
          <p:cNvSpPr/>
          <p:nvPr/>
        </p:nvSpPr>
        <p:spPr>
          <a:xfrm>
            <a:off x="468313" y="354013"/>
            <a:ext cx="8280400" cy="600075"/>
          </a:xfrm>
          <a:prstGeom prst="rect">
            <a:avLst/>
          </a:prstGeom>
        </p:spPr>
        <p:txBody>
          <a:bodyPr>
            <a:spAutoFit/>
          </a:bodyPr>
          <a:lstStyle/>
          <a:p>
            <a:pPr algn="ctr">
              <a:defRPr/>
            </a:pPr>
            <a:r>
              <a:rPr lang="fa-IR" sz="3300" dirty="0">
                <a:solidFill>
                  <a:schemeClr val="tx2"/>
                </a:solidFill>
                <a:latin typeface="+mj-lt"/>
                <a:ea typeface="+mj-ea"/>
                <a:cs typeface="B Mitra" panose="00000400000000000000" pitchFamily="2" charset="-78"/>
              </a:rPr>
              <a:t>وضعیت بیماری های غیرواگیر در جهان</a:t>
            </a:r>
            <a:endParaRPr lang="en-US" sz="3300" dirty="0">
              <a:solidFill>
                <a:schemeClr val="tx2"/>
              </a:solidFill>
              <a:latin typeface="+mj-lt"/>
              <a:ea typeface="+mj-ea"/>
              <a:cs typeface="B Mitra" panose="00000400000000000000" pitchFamily="2" charset="-78"/>
            </a:endParaRPr>
          </a:p>
        </p:txBody>
      </p:sp>
      <p:sp>
        <p:nvSpPr>
          <p:cNvPr id="14" name="Rounded Rectangle 13"/>
          <p:cNvSpPr/>
          <p:nvPr/>
        </p:nvSpPr>
        <p:spPr>
          <a:xfrm>
            <a:off x="230188" y="1352550"/>
            <a:ext cx="2108200" cy="2759075"/>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r" rtl="1" eaLnBrk="1" fontAlgn="auto" hangingPunct="1">
              <a:spcAft>
                <a:spcPts val="0"/>
              </a:spcAft>
              <a:defRPr/>
            </a:pPr>
            <a:r>
              <a:rPr lang="fa-IR" dirty="0">
                <a:cs typeface="B Mitra" pitchFamily="2" charset="-78"/>
              </a:rPr>
              <a:t>4 بیماری غیرواگیر: علت </a:t>
            </a:r>
            <a:r>
              <a:rPr lang="fa-IR" dirty="0" smtClean="0">
                <a:cs typeface="B Mitra" pitchFamily="2" charset="-78"/>
              </a:rPr>
              <a:t>68% </a:t>
            </a:r>
            <a:r>
              <a:rPr lang="fa-IR" dirty="0">
                <a:cs typeface="B Mitra" pitchFamily="2" charset="-78"/>
              </a:rPr>
              <a:t>مرگ ها در جهان (</a:t>
            </a:r>
            <a:r>
              <a:rPr lang="fa-IR" dirty="0" smtClean="0">
                <a:solidFill>
                  <a:srgbClr val="FF0000"/>
                </a:solidFill>
                <a:cs typeface="B Mitra" pitchFamily="2" charset="-78"/>
              </a:rPr>
              <a:t>38 </a:t>
            </a:r>
            <a:r>
              <a:rPr lang="fa-IR" dirty="0">
                <a:solidFill>
                  <a:srgbClr val="FF0000"/>
                </a:solidFill>
                <a:cs typeface="B Mitra" pitchFamily="2" charset="-78"/>
              </a:rPr>
              <a:t>میلیون نفر</a:t>
            </a:r>
            <a:r>
              <a:rPr lang="fa-IR" dirty="0">
                <a:cs typeface="B Mitra" pitchFamily="2" charset="-78"/>
              </a:rPr>
              <a:t>)</a:t>
            </a:r>
          </a:p>
          <a:p>
            <a:pPr algn="r" rtl="1" eaLnBrk="1" fontAlgn="auto" hangingPunct="1">
              <a:spcAft>
                <a:spcPts val="0"/>
              </a:spcAft>
              <a:defRPr/>
            </a:pPr>
            <a:endParaRPr lang="fa-IR" dirty="0">
              <a:cs typeface="B Mitra" pitchFamily="2" charset="-78"/>
            </a:endParaRPr>
          </a:p>
          <a:p>
            <a:pPr algn="r" rtl="1" eaLnBrk="1" fontAlgn="auto" hangingPunct="1">
              <a:spcAft>
                <a:spcPts val="0"/>
              </a:spcAft>
              <a:defRPr/>
            </a:pPr>
            <a:r>
              <a:rPr lang="fa-IR" dirty="0">
                <a:solidFill>
                  <a:srgbClr val="FF0000"/>
                </a:solidFill>
                <a:cs typeface="B Mitra" pitchFamily="2" charset="-78"/>
              </a:rPr>
              <a:t>80% مرگ ناشی از بیماری های غیرواگیر در کشورهاي با درآمد پايين و متوسط </a:t>
            </a:r>
            <a:r>
              <a:rPr lang="fa-IR" dirty="0">
                <a:cs typeface="B Mitra" pitchFamily="2" charset="-78"/>
              </a:rPr>
              <a:t>رخ مي­دهد. </a:t>
            </a:r>
          </a:p>
          <a:p>
            <a:pPr algn="r" rtl="1" eaLnBrk="1" fontAlgn="auto" hangingPunct="1">
              <a:spcAft>
                <a:spcPts val="0"/>
              </a:spcAft>
              <a:defRPr/>
            </a:pPr>
            <a:endParaRPr lang="fa-IR" dirty="0">
              <a:cs typeface="B Mitra" pitchFamily="2" charset="-78"/>
            </a:endParaRPr>
          </a:p>
        </p:txBody>
      </p:sp>
    </p:spTree>
    <p:extLst>
      <p:ext uri="{BB962C8B-B14F-4D97-AF65-F5344CB8AC3E}">
        <p14:creationId xmlns:p14="http://schemas.microsoft.com/office/powerpoint/2010/main" val="30802264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پزشک)</a:t>
            </a:r>
            <a:endParaRPr lang="en-US" dirty="0"/>
          </a:p>
        </p:txBody>
      </p:sp>
      <p:sp>
        <p:nvSpPr>
          <p:cNvPr id="5" name="Content Placeholder 4"/>
          <p:cNvSpPr>
            <a:spLocks noGrp="1"/>
          </p:cNvSpPr>
          <p:nvPr>
            <p:ph sz="half" idx="1"/>
          </p:nvPr>
        </p:nvSpPr>
        <p:spPr/>
        <p:txBody>
          <a:bodyPr>
            <a:normAutofit/>
          </a:bodyPr>
          <a:lstStyle/>
          <a:p>
            <a:pPr marL="0" lvl="0" indent="0" algn="justLow" rtl="1">
              <a:lnSpc>
                <a:spcPct val="115000"/>
              </a:lnSpc>
              <a:buClr>
                <a:srgbClr val="53548A"/>
              </a:buClr>
              <a:buNone/>
              <a:tabLst>
                <a:tab pos="457200" algn="l"/>
              </a:tabLst>
            </a:pPr>
            <a:endPar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(سابقه فردی یا خانوادگی بر اساس زمانبندی مناسب)</a:t>
            </a: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 (در گروه پرخطر یا خانه های قرمز و نارنجی)</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مثبت</a:t>
            </a:r>
          </a:p>
          <a:p>
            <a:pPr marL="0" lvl="0" indent="0" algn="justLow" rtl="1">
              <a:lnSpc>
                <a:spcPct val="115000"/>
              </a:lnSpc>
              <a:buClr>
                <a:srgbClr val="53548A"/>
              </a:buClr>
              <a:buNone/>
              <a:tabLst>
                <a:tab pos="457200" algn="l"/>
              </a:tabLst>
            </a:pP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ارجاع</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سرطان</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22938859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6168926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lstStyle/>
          <a:p>
            <a:pPr algn="just" rtl="1">
              <a:defRPr/>
            </a:pPr>
            <a:endParaRPr lang="en-US" dirty="0" smtClean="0">
              <a:cs typeface="B Nazanin" panose="00000400000000000000" pitchFamily="2" charset="-78"/>
            </a:endParaRPr>
          </a:p>
          <a:p>
            <a:pPr algn="just" rtl="1">
              <a:defRPr/>
            </a:pPr>
            <a:r>
              <a:rPr lang="fa-IR" dirty="0" smtClean="0">
                <a:cs typeface="B Nazanin" panose="00000400000000000000" pitchFamily="2" charset="-78"/>
              </a:rPr>
              <a:t>سرطان پستان</a:t>
            </a:r>
            <a:r>
              <a:rPr lang="fa-IR" dirty="0" smtClean="0">
                <a:solidFill>
                  <a:srgbClr val="FF0000"/>
                </a:solidFill>
                <a:cs typeface="B Nazanin" panose="00000400000000000000" pitchFamily="2" charset="-78"/>
              </a:rPr>
              <a:t> دومین </a:t>
            </a:r>
            <a:r>
              <a:rPr lang="fa-IR" dirty="0" smtClean="0">
                <a:cs typeface="B Nazanin" panose="00000400000000000000" pitchFamily="2" charset="-78"/>
              </a:rPr>
              <a:t>سرطان پر بروز در دو جنس در جهان است</a:t>
            </a:r>
            <a:endParaRPr lang="tr-TR" dirty="0" smtClean="0">
              <a:cs typeface="B Nazanin" panose="00000400000000000000" pitchFamily="2" charset="-78"/>
            </a:endParaRPr>
          </a:p>
          <a:p>
            <a:pPr marL="0" indent="0" algn="just" rtl="1">
              <a:buFont typeface="Arial" panose="020B0604020202020204" pitchFamily="34" charset="0"/>
              <a:buNone/>
              <a:defRPr/>
            </a:pPr>
            <a:endParaRPr lang="tr-TR" dirty="0" smtClean="0">
              <a:cs typeface="B Nazanin" panose="00000400000000000000" pitchFamily="2" charset="-78"/>
            </a:endParaRPr>
          </a:p>
          <a:p>
            <a:pPr algn="just" rtl="1">
              <a:defRPr/>
            </a:pPr>
            <a:r>
              <a:rPr lang="fa-IR" dirty="0" smtClean="0">
                <a:cs typeface="B Nazanin" panose="00000400000000000000" pitchFamily="2" charset="-78"/>
              </a:rPr>
              <a:t>سرطان پستان</a:t>
            </a:r>
            <a:r>
              <a:rPr lang="fa-IR" dirty="0" smtClean="0">
                <a:solidFill>
                  <a:srgbClr val="FF0000"/>
                </a:solidFill>
                <a:cs typeface="B Nazanin" panose="00000400000000000000" pitchFamily="2" charset="-78"/>
              </a:rPr>
              <a:t> اولین </a:t>
            </a:r>
            <a:r>
              <a:rPr lang="fa-IR" dirty="0" smtClean="0">
                <a:cs typeface="B Nazanin" panose="00000400000000000000" pitchFamily="2" charset="-78"/>
              </a:rPr>
              <a:t>سرطان پربروز در زنان در جهان است </a:t>
            </a:r>
          </a:p>
          <a:p>
            <a:pPr marL="0" indent="0" algn="just" rtl="1">
              <a:buNone/>
              <a:defRPr/>
            </a:pPr>
            <a:r>
              <a:rPr lang="fa-IR" dirty="0">
                <a:cs typeface="B Nazanin" panose="00000400000000000000" pitchFamily="2" charset="-78"/>
              </a:rPr>
              <a:t> </a:t>
            </a:r>
            <a:r>
              <a:rPr lang="fa-IR" dirty="0" smtClean="0">
                <a:cs typeface="B Nazanin" panose="00000400000000000000" pitchFamily="2" charset="-78"/>
              </a:rPr>
              <a:t>  (سالیانه </a:t>
            </a:r>
            <a:r>
              <a:rPr lang="fa-IR" dirty="0" smtClean="0">
                <a:solidFill>
                  <a:srgbClr val="FF0000"/>
                </a:solidFill>
                <a:cs typeface="B Nazanin" panose="00000400000000000000" pitchFamily="2" charset="-78"/>
              </a:rPr>
              <a:t>1.67 میلیون نفر </a:t>
            </a:r>
            <a:r>
              <a:rPr lang="fa-IR" dirty="0" smtClean="0">
                <a:cs typeface="B Nazanin" panose="00000400000000000000" pitchFamily="2" charset="-78"/>
              </a:rPr>
              <a:t>مورد جدید)</a:t>
            </a:r>
            <a:endParaRPr lang="tr-TR" dirty="0" smtClean="0">
              <a:cs typeface="B Nazanin" panose="00000400000000000000" pitchFamily="2" charset="-78"/>
            </a:endParaRPr>
          </a:p>
        </p:txBody>
      </p:sp>
      <p:sp>
        <p:nvSpPr>
          <p:cNvPr id="4099" name="Slayt Numarası Yer Tutucusu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A465FA2-0BEE-4A66-B8F0-F241505103EB}" type="slidenum">
              <a:rPr lang="tr-TR" altLang="tr-TR">
                <a:solidFill>
                  <a:srgbClr val="898989"/>
                </a:solidFill>
                <a:latin typeface="Calibri" panose="020F0502020204030204" pitchFamily="34" charset="0"/>
              </a:rPr>
              <a:pPr/>
              <a:t>32</a:t>
            </a:fld>
            <a:endParaRPr lang="tr-TR" altLang="tr-TR">
              <a:solidFill>
                <a:srgbClr val="898989"/>
              </a:solidFill>
              <a:latin typeface="Calibri" panose="020F0502020204030204" pitchFamily="34" charset="0"/>
            </a:endParaRPr>
          </a:p>
        </p:txBody>
      </p:sp>
      <p:sp>
        <p:nvSpPr>
          <p:cNvPr id="4100" name="Metin kutusu 4"/>
          <p:cNvSpPr txBox="1">
            <a:spLocks noChangeArrowheads="1"/>
          </p:cNvSpPr>
          <p:nvPr/>
        </p:nvSpPr>
        <p:spPr bwMode="auto">
          <a:xfrm>
            <a:off x="511644" y="5973455"/>
            <a:ext cx="3887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tr-TR" dirty="0"/>
              <a:t>Globocan 2012</a:t>
            </a:r>
          </a:p>
        </p:txBody>
      </p:sp>
      <p:sp>
        <p:nvSpPr>
          <p:cNvPr id="4101" name="Unvan 2"/>
          <p:cNvSpPr>
            <a:spLocks noGrp="1"/>
          </p:cNvSpPr>
          <p:nvPr>
            <p:ph type="title"/>
          </p:nvPr>
        </p:nvSpPr>
        <p:spPr>
          <a:xfrm>
            <a:off x="381000" y="44450"/>
            <a:ext cx="8728075" cy="981922"/>
          </a:xfrm>
        </p:spPr>
        <p:txBody>
          <a:bodyPr/>
          <a:lstStyle/>
          <a:p>
            <a:r>
              <a:rPr lang="fa-IR" dirty="0" smtClean="0">
                <a:cs typeface="B Nazanin" panose="00000400000000000000" pitchFamily="2" charset="-78"/>
              </a:rPr>
              <a:t>بروز سرطان پستان در جهان</a:t>
            </a:r>
            <a:endParaRPr lang="tr-TR" dirty="0" smtClean="0">
              <a:cs typeface="B Nazanin" panose="00000400000000000000" pitchFamily="2" charset="-78"/>
            </a:endParaRPr>
          </a:p>
        </p:txBody>
      </p:sp>
    </p:spTree>
    <p:extLst>
      <p:ext uri="{BB962C8B-B14F-4D97-AF65-F5344CB8AC3E}">
        <p14:creationId xmlns:p14="http://schemas.microsoft.com/office/powerpoint/2010/main" val="29899175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9752782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lnSpcReduction="1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پستان</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پستان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Symbol"/>
              <a:buChar char=""/>
            </a:pPr>
            <a:r>
              <a:rPr lang="ar-SA" sz="2000" dirty="0">
                <a:latin typeface="Calibri"/>
                <a:ea typeface="Calibri"/>
                <a:cs typeface="B Nazanin"/>
              </a:rPr>
              <a:t>نحوه انجام </a:t>
            </a:r>
            <a:r>
              <a:rPr lang="ar-SA" sz="2000" dirty="0">
                <a:solidFill>
                  <a:srgbClr val="C00000"/>
                </a:solidFill>
                <a:latin typeface="Calibri"/>
                <a:ea typeface="Calibri"/>
                <a:cs typeface="B Nazanin"/>
              </a:rPr>
              <a:t>خودآزمایی پستان (</a:t>
            </a:r>
            <a:r>
              <a:rPr lang="en-US" sz="2000" dirty="0">
                <a:solidFill>
                  <a:srgbClr val="C00000"/>
                </a:solidFill>
                <a:latin typeface="Calibri"/>
                <a:ea typeface="Calibri"/>
                <a:cs typeface="B Nazanin"/>
              </a:rPr>
              <a:t>SBE</a:t>
            </a:r>
            <a:r>
              <a:rPr lang="ar-SA" sz="2000" dirty="0">
                <a:solidFill>
                  <a:srgbClr val="C00000"/>
                </a:solidFill>
                <a:latin typeface="Calibri"/>
                <a:ea typeface="Calibri"/>
                <a:cs typeface="B Nazanin"/>
              </a:rPr>
              <a:t>)</a:t>
            </a:r>
            <a:r>
              <a:rPr lang="fa-IR" sz="2000" dirty="0">
                <a:solidFill>
                  <a:srgbClr val="C00000"/>
                </a:solidFill>
                <a:latin typeface="Calibri"/>
                <a:ea typeface="Calibri"/>
                <a:cs typeface="B Nazanin"/>
              </a:rPr>
              <a:t> </a:t>
            </a:r>
            <a:r>
              <a:rPr lang="fa-IR" sz="2000" dirty="0">
                <a:latin typeface="Calibri"/>
                <a:ea typeface="Calibri"/>
                <a:cs typeface="B Nazanin"/>
              </a:rPr>
              <a:t>به آنها آموزش داده شود.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پستان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35121620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a:solidFill>
                  <a:prstClr val="white"/>
                </a:solidFill>
                <a:cs typeface="B Nazanin" pitchFamily="2" charset="-78"/>
              </a:rPr>
              <a:t>علل </a:t>
            </a:r>
            <a:r>
              <a:rPr lang="fa-IR" sz="2000" dirty="0" smtClean="0">
                <a:solidFill>
                  <a:prstClr val="white"/>
                </a:solidFill>
                <a:cs typeface="B Nazanin" pitchFamily="2" charset="-78"/>
              </a:rPr>
              <a:t>قابل </a:t>
            </a:r>
            <a:r>
              <a:rPr lang="fa-IR" sz="2000" dirty="0">
                <a:solidFill>
                  <a:prstClr val="white"/>
                </a:solidFill>
                <a:cs typeface="B Nazanin" pitchFamily="2" charset="-78"/>
              </a:rPr>
              <a:t>اصلاح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غیر قابل اصلاح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نمایه توده بدنی (</a:t>
            </a:r>
            <a:r>
              <a:rPr lang="en-US" sz="2000" dirty="0">
                <a:latin typeface="Arial"/>
                <a:ea typeface="Times New Roman"/>
                <a:cs typeface="B Nazanin"/>
              </a:rPr>
              <a:t>BMI</a:t>
            </a:r>
            <a:r>
              <a:rPr lang="fa-IR" sz="2000" dirty="0">
                <a:latin typeface="Arial"/>
                <a:ea typeface="Times New Roman"/>
                <a:cs typeface="B Nazanin"/>
              </a:rPr>
              <a:t>) بالای 30</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الكل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بالای مادر در زمان اولین تولد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مواجهه با اشعه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قرص­هاي ضدبارداري خوراکی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هورمون درمانی جایگزین </a:t>
            </a:r>
            <a:r>
              <a:rPr lang="en-US" sz="2000" dirty="0">
                <a:latin typeface="Arial"/>
                <a:ea typeface="Times New Roman"/>
                <a:cs typeface="B Nazanin"/>
              </a:rPr>
              <a:t>HRT</a:t>
            </a:r>
            <a:r>
              <a:rPr lang="fa-IR" sz="2000" dirty="0">
                <a:latin typeface="Arial"/>
                <a:ea typeface="Times New Roman"/>
                <a:cs typeface="B Nazanin"/>
              </a:rPr>
              <a:t> پس از یائسگی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مصرف بالای چربی‌های اشباع شده</a:t>
            </a:r>
            <a:endParaRPr lang="en-US" sz="2000" dirty="0"/>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خانوادگي و جهش­هاي ژني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قاعدگي کمتر از 11 سال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يائسگي بالای 54 سال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زمينه­ی نژادي و قومي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وضعيت اقتصادي و اجتماعی بهتر</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هیپرپلازی (رشد بیش از حد سلول ها) در پستان</a:t>
            </a:r>
            <a:endParaRPr lang="en-US" sz="2000" dirty="0">
              <a:effectLst/>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پستان و راه های پیشگیری)</a:t>
            </a:r>
            <a:endParaRPr lang="en-US" dirty="0"/>
          </a:p>
        </p:txBody>
      </p:sp>
    </p:spTree>
    <p:extLst>
      <p:ext uri="{BB962C8B-B14F-4D97-AF65-F5344CB8AC3E}">
        <p14:creationId xmlns:p14="http://schemas.microsoft.com/office/powerpoint/2010/main" val="17534126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ترشح نوک پستان که دارای هر یک از خصوصیات زیر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پستان باشد (و نه هر دو پستان)</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مجرا باشد (و نه از چند مجرا)</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ترشح خود به خودی و ادامه دار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در هنگام معاینه ترشح وجود داشته باشد </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سروزی یا خونی باشد</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92500"/>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توده پستان یا زیر بغل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 در شکل (عدم قرینگی) یا قوام (سفتی) پستان</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تغییرات پوستی پستان شامل هر یک از موارد زیر:</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 پرتغالی</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اریتم یا قرمزی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زخم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پوسته پوسته شدن و اگزمای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تغییرات نوک پستان (فرورفتگی یا خراشیدگی)</a:t>
            </a:r>
            <a:endParaRPr lang="en-US" sz="2000" dirty="0"/>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16535011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lvl="0" algn="ctr">
              <a:buClr>
                <a:srgbClr val="53548A"/>
              </a:buClr>
            </a:pPr>
            <a:r>
              <a:rPr lang="fa-IR" sz="2000" dirty="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spcBef>
                <a:spcPts val="0"/>
              </a:spcBef>
              <a:spcAft>
                <a:spcPts val="800"/>
              </a:spcAft>
              <a:buFont typeface="Wingdings"/>
              <a:buChar char=""/>
            </a:pPr>
            <a:r>
              <a:rPr lang="fa-IR" sz="2000" dirty="0">
                <a:latin typeface="Arial"/>
                <a:ea typeface="Times New Roman"/>
                <a:cs typeface="B Nazanin"/>
              </a:rPr>
              <a:t>اگر </a:t>
            </a:r>
            <a:r>
              <a:rPr lang="fa-IR" sz="2000" dirty="0">
                <a:solidFill>
                  <a:srgbClr val="C00000"/>
                </a:solidFill>
                <a:latin typeface="Arial"/>
                <a:ea typeface="Times New Roman"/>
                <a:cs typeface="B Nazanin"/>
              </a:rPr>
              <a:t>سابقه­ی خانوادگی قوی از سرطان پستان یا تخمدان دارید</a:t>
            </a:r>
            <a:r>
              <a:rPr lang="fa-IR" sz="2000" dirty="0">
                <a:latin typeface="Arial"/>
                <a:ea typeface="Times New Roman"/>
                <a:cs typeface="B Nazanin"/>
              </a:rPr>
              <a:t>، با خانه یا مرکز بهداشتی درباره­ی گزینه­های غربالگری خاص، انجام تست‌های ژنتیک یا درمان پیشگیرانه صحبت کنید. </a:t>
            </a:r>
            <a:endParaRPr lang="en-US" sz="2000" dirty="0"/>
          </a:p>
          <a:p>
            <a:pPr marL="342900" marR="0" lvl="0" indent="-342900" algn="just" rtl="1">
              <a:spcBef>
                <a:spcPts val="0"/>
              </a:spcBef>
              <a:spcAft>
                <a:spcPts val="800"/>
              </a:spcAft>
              <a:buFont typeface="Wingdings"/>
              <a:buChar char=""/>
            </a:pPr>
            <a:r>
              <a:rPr lang="fa-IR" sz="2000" dirty="0">
                <a:solidFill>
                  <a:srgbClr val="C00000"/>
                </a:solidFill>
                <a:latin typeface="Arial"/>
                <a:ea typeface="Times New Roman"/>
                <a:cs typeface="B Nazanin"/>
              </a:rPr>
              <a:t>ماهانه بلافاصله بعد از اتمام قاعدگی، خودآزمایی پستان را انجام دهید.</a:t>
            </a:r>
            <a:endParaRPr lang="en-US" sz="2000" dirty="0">
              <a:solidFill>
                <a:srgbClr val="C00000"/>
              </a:solidFill>
            </a:endParaRP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باید افراد </a:t>
            </a:r>
            <a:r>
              <a:rPr lang="fa-IR" sz="2100" dirty="0">
                <a:solidFill>
                  <a:prstClr val="black"/>
                </a:solidFill>
                <a:latin typeface="Calibri"/>
                <a:ea typeface="Calibri"/>
                <a:cs typeface="B Nazanin"/>
              </a:rPr>
              <a:t>تشویق شوند</a:t>
            </a:r>
            <a:r>
              <a:rPr lang="ar-SA" sz="2100" dirty="0">
                <a:solidFill>
                  <a:prstClr val="black"/>
                </a:solidFill>
                <a:latin typeface="Calibri"/>
                <a:ea typeface="Calibri"/>
                <a:cs typeface="B Nazanin"/>
              </a:rPr>
              <a:t> </a:t>
            </a:r>
            <a:r>
              <a:rPr lang="fa-IR" sz="2100" dirty="0">
                <a:solidFill>
                  <a:srgbClr val="C00000"/>
                </a:solidFill>
                <a:latin typeface="Calibri"/>
                <a:ea typeface="Calibri"/>
                <a:cs typeface="B Nazanin"/>
              </a:rPr>
              <a:t>دست کم هر </a:t>
            </a:r>
            <a:r>
              <a:rPr lang="fa-IR" sz="2100" dirty="0" smtClean="0">
                <a:solidFill>
                  <a:srgbClr val="C00000"/>
                </a:solidFill>
                <a:latin typeface="Calibri"/>
                <a:ea typeface="Calibri"/>
                <a:cs typeface="B Nazanin"/>
              </a:rPr>
              <a:t>یک تا دو </a:t>
            </a:r>
            <a:r>
              <a:rPr lang="fa-IR" sz="2100" dirty="0">
                <a:solidFill>
                  <a:srgbClr val="C00000"/>
                </a:solidFill>
                <a:latin typeface="Calibri"/>
                <a:ea typeface="Calibri"/>
                <a:cs typeface="B Nazanin"/>
              </a:rPr>
              <a:t>سال </a:t>
            </a:r>
            <a:r>
              <a:rPr lang="ar-SA" sz="2100" dirty="0">
                <a:solidFill>
                  <a:prstClr val="black"/>
                </a:solidFill>
                <a:latin typeface="Calibri"/>
                <a:ea typeface="Calibri"/>
                <a:cs typeface="B Nazanin"/>
              </a:rPr>
              <a:t>در برنامه تشخیص زودهنگام و غربالگری شرکت می کنند</a:t>
            </a:r>
            <a:endParaRPr lang="fa-IR" sz="21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 </a:t>
            </a:r>
            <a:r>
              <a:rPr lang="fa-IR" sz="2100" dirty="0">
                <a:solidFill>
                  <a:prstClr val="black"/>
                </a:solidFill>
                <a:latin typeface="Calibri"/>
                <a:ea typeface="Calibri"/>
                <a:cs typeface="B Nazanin"/>
              </a:rPr>
              <a:t>باید به افراد </a:t>
            </a:r>
            <a:r>
              <a:rPr lang="ar-SA" sz="2100" dirty="0">
                <a:solidFill>
                  <a:prstClr val="black"/>
                </a:solidFill>
                <a:latin typeface="Calibri"/>
                <a:ea typeface="Calibri"/>
                <a:cs typeface="B Nazanin"/>
              </a:rPr>
              <a:t>آموزش داد </a:t>
            </a:r>
            <a:r>
              <a:rPr lang="fa-IR" sz="2100" dirty="0">
                <a:solidFill>
                  <a:srgbClr val="C00000"/>
                </a:solidFill>
                <a:latin typeface="Calibri"/>
                <a:ea typeface="Calibri"/>
                <a:cs typeface="B Nazanin"/>
              </a:rPr>
              <a:t>علایم هشداردهنده </a:t>
            </a:r>
            <a:r>
              <a:rPr lang="fa-IR" sz="2100" dirty="0">
                <a:solidFill>
                  <a:prstClr val="black"/>
                </a:solidFill>
                <a:latin typeface="Calibri"/>
                <a:ea typeface="Calibri"/>
                <a:cs typeface="B Nazanin"/>
              </a:rPr>
              <a:t>سرطان </a:t>
            </a:r>
            <a:r>
              <a:rPr lang="fa-IR" sz="2100" dirty="0" smtClean="0">
                <a:solidFill>
                  <a:prstClr val="black"/>
                </a:solidFill>
                <a:latin typeface="Calibri"/>
                <a:ea typeface="Calibri"/>
                <a:cs typeface="B Nazanin"/>
              </a:rPr>
              <a:t>پستان را </a:t>
            </a:r>
            <a:r>
              <a:rPr lang="fa-IR" sz="2100" dirty="0">
                <a:solidFill>
                  <a:prstClr val="black"/>
                </a:solidFill>
                <a:latin typeface="Calibri"/>
                <a:ea typeface="Calibri"/>
                <a:cs typeface="B Nazanin"/>
              </a:rPr>
              <a:t>بشناسند</a:t>
            </a:r>
          </a:p>
          <a:p>
            <a:pPr marL="342900" lvl="0" indent="-342900" algn="just" rtl="1">
              <a:lnSpc>
                <a:spcPct val="115000"/>
              </a:lnSpc>
              <a:spcBef>
                <a:spcPts val="0"/>
              </a:spcBef>
              <a:spcAft>
                <a:spcPts val="1000"/>
              </a:spcAft>
              <a:buClr>
                <a:srgbClr val="53548A"/>
              </a:buClr>
              <a:buFont typeface="Wingdings"/>
              <a:buChar char=""/>
            </a:pPr>
            <a:r>
              <a:rPr lang="fa-IR" sz="2100" dirty="0">
                <a:solidFill>
                  <a:prstClr val="black"/>
                </a:solidFill>
                <a:latin typeface="Calibri"/>
                <a:ea typeface="Calibri"/>
                <a:cs typeface="B Nazanin"/>
              </a:rPr>
              <a:t>ب</a:t>
            </a:r>
            <a:r>
              <a:rPr lang="ar-SA" sz="2100" dirty="0">
                <a:solidFill>
                  <a:prstClr val="black"/>
                </a:solidFill>
                <a:latin typeface="Calibri"/>
                <a:ea typeface="Calibri"/>
                <a:cs typeface="B Nazanin"/>
              </a:rPr>
              <a:t>اید به افراد</a:t>
            </a:r>
            <a:r>
              <a:rPr lang="fa-IR" sz="2100" dirty="0">
                <a:solidFill>
                  <a:prstClr val="black"/>
                </a:solidFill>
                <a:latin typeface="Calibri"/>
                <a:ea typeface="Calibri"/>
                <a:cs typeface="B Nazanin"/>
              </a:rPr>
              <a:t> </a:t>
            </a:r>
            <a:r>
              <a:rPr lang="ar-SA" sz="2100" dirty="0">
                <a:solidFill>
                  <a:prstClr val="black"/>
                </a:solidFill>
                <a:latin typeface="Calibri"/>
                <a:ea typeface="Calibri"/>
                <a:cs typeface="B Nazanin"/>
              </a:rPr>
              <a:t>آموزش داد که اگر </a:t>
            </a:r>
            <a:r>
              <a:rPr lang="ar-SA" sz="2100" dirty="0">
                <a:solidFill>
                  <a:srgbClr val="C00000"/>
                </a:solidFill>
                <a:latin typeface="Calibri"/>
                <a:ea typeface="Calibri"/>
                <a:cs typeface="B Nazanin"/>
              </a:rPr>
              <a:t>در فواصل برنامه های تشخیص زودهنگام و غربالگری</a:t>
            </a:r>
            <a:r>
              <a:rPr lang="ar-SA" sz="2100" dirty="0">
                <a:solidFill>
                  <a:prstClr val="black"/>
                </a:solidFill>
                <a:latin typeface="Calibri"/>
                <a:ea typeface="Calibri"/>
                <a:cs typeface="B Nazanin"/>
              </a:rPr>
              <a:t> نیز، این علایم را داشتند زودتر مراجعه کنند. </a:t>
            </a:r>
            <a:endParaRPr lang="fa-IR" sz="2100" dirty="0">
              <a:solidFill>
                <a:prstClr val="black"/>
              </a:solidFill>
              <a:latin typeface="Calibri"/>
              <a:ea typeface="Calibri"/>
              <a:cs typeface="B Nazanin"/>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37517959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1938603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381000"/>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پستان</a:t>
            </a:r>
            <a:endParaRPr lang="en-US" b="1" dirty="0">
              <a:solidFill>
                <a:srgbClr val="FFC000"/>
              </a:solidFill>
              <a:cs typeface="B Nazanin" panose="00000400000000000000" pitchFamily="2" charset="-78"/>
            </a:endParaRPr>
          </a:p>
        </p:txBody>
      </p:sp>
      <p:sp>
        <p:nvSpPr>
          <p:cNvPr id="6" name="Rounded Rectangle 5"/>
          <p:cNvSpPr/>
          <p:nvPr/>
        </p:nvSpPr>
        <p:spPr>
          <a:xfrm>
            <a:off x="7162800" y="163829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شرح حال</a:t>
            </a:r>
          </a:p>
        </p:txBody>
      </p:sp>
      <p:sp>
        <p:nvSpPr>
          <p:cNvPr id="7" name="Right Brace 6"/>
          <p:cNvSpPr/>
          <p:nvPr/>
        </p:nvSpPr>
        <p:spPr>
          <a:xfrm>
            <a:off x="6524356" y="1410195"/>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8" name="Group 7"/>
          <p:cNvGrpSpPr/>
          <p:nvPr/>
        </p:nvGrpSpPr>
        <p:grpSpPr>
          <a:xfrm>
            <a:off x="1937217" y="1202385"/>
            <a:ext cx="5225583" cy="5291558"/>
            <a:chOff x="504825" y="179917"/>
            <a:chExt cx="5480788" cy="5934062"/>
          </a:xfrm>
        </p:grpSpPr>
        <p:cxnSp>
          <p:nvCxnSpPr>
            <p:cNvPr id="9" name="AutoShape 50"/>
            <p:cNvCxnSpPr>
              <a:cxnSpLocks noChangeShapeType="1"/>
            </p:cNvCxnSpPr>
            <p:nvPr/>
          </p:nvCxnSpPr>
          <p:spPr bwMode="auto">
            <a:xfrm>
              <a:off x="2924598" y="179917"/>
              <a:ext cx="697" cy="233042"/>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pSp>
          <p:nvGrpSpPr>
            <p:cNvPr id="10" name="Group 9"/>
            <p:cNvGrpSpPr/>
            <p:nvPr/>
          </p:nvGrpSpPr>
          <p:grpSpPr>
            <a:xfrm>
              <a:off x="504825" y="437275"/>
              <a:ext cx="5480788" cy="5676704"/>
              <a:chOff x="504825" y="218200"/>
              <a:chExt cx="5480788" cy="5676704"/>
            </a:xfrm>
          </p:grpSpPr>
          <p:sp>
            <p:nvSpPr>
              <p:cNvPr id="11" name="Oval 10"/>
              <p:cNvSpPr>
                <a:spLocks noChangeArrowheads="1"/>
              </p:cNvSpPr>
              <p:nvPr/>
            </p:nvSpPr>
            <p:spPr bwMode="auto">
              <a:xfrm>
                <a:off x="30384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دو سال</a:t>
                </a:r>
                <a:endParaRPr lang="en-US" sz="1100">
                  <a:effectLst/>
                  <a:latin typeface="Calibri"/>
                  <a:ea typeface="Calibri"/>
                  <a:cs typeface="Arial"/>
                </a:endParaRPr>
              </a:p>
              <a:p>
                <a:pPr marL="0" marR="0">
                  <a:lnSpc>
                    <a:spcPct val="106000"/>
                  </a:lnSpc>
                  <a:spcBef>
                    <a:spcPts val="0"/>
                  </a:spcBef>
                  <a:spcAft>
                    <a:spcPts val="800"/>
                  </a:spcAft>
                </a:pPr>
                <a:r>
                  <a:rPr lang="en-US" sz="800">
                    <a:effectLst/>
                    <a:latin typeface="Calibri"/>
                    <a:ea typeface="Calibri"/>
                    <a:cs typeface="B Nazanin"/>
                  </a:rPr>
                  <a:t> </a:t>
                </a:r>
                <a:endParaRPr lang="en-US" sz="1100">
                  <a:effectLst/>
                  <a:latin typeface="Calibri"/>
                  <a:ea typeface="Calibri"/>
                  <a:cs typeface="Arial"/>
                </a:endParaRPr>
              </a:p>
            </p:txBody>
          </p:sp>
          <p:sp>
            <p:nvSpPr>
              <p:cNvPr id="12" name="AutoShape 38"/>
              <p:cNvSpPr>
                <a:spLocks noChangeArrowheads="1"/>
              </p:cNvSpPr>
              <p:nvPr/>
            </p:nvSpPr>
            <p:spPr bwMode="auto">
              <a:xfrm>
                <a:off x="1571949" y="218200"/>
                <a:ext cx="2723502" cy="1152154"/>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just" rtl="1">
                  <a:lnSpc>
                    <a:spcPct val="106000"/>
                  </a:lnSpc>
                  <a:spcBef>
                    <a:spcPts val="0"/>
                  </a:spcBef>
                  <a:spcAft>
                    <a:spcPts val="800"/>
                  </a:spcAft>
                </a:pPr>
                <a:r>
                  <a:rPr lang="ar-SA" sz="800" b="1" dirty="0">
                    <a:effectLst/>
                    <a:latin typeface="Calibri"/>
                    <a:ea typeface="Calibri"/>
                    <a:cs typeface="B Nazanin"/>
                  </a:rPr>
                  <a:t>شرح حال </a:t>
                </a:r>
                <a:r>
                  <a:rPr lang="ar-SA" sz="800" dirty="0">
                    <a:effectLst/>
                    <a:latin typeface="Calibri"/>
                    <a:ea typeface="Calibri"/>
                    <a:cs typeface="B Nazanin"/>
                  </a:rPr>
                  <a:t>بگیرید: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خانوادگی سرطان (به ویژه پستان یا تخمدان) دارید؟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فردی سرطان پستان یا تخمدان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Arial"/>
                    <a:ea typeface="Times New Roman"/>
                    <a:cs typeface="B Nazanin"/>
                  </a:rPr>
                  <a:t>آیا سابقه بیوپسی پستان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800"/>
                  </a:spcAft>
                  <a:buFont typeface="Symbol"/>
                  <a:buChar char=""/>
                </a:pPr>
                <a:r>
                  <a:rPr lang="fa-IR" sz="800" dirty="0">
                    <a:effectLst/>
                    <a:latin typeface="Calibri"/>
                    <a:ea typeface="Calibri"/>
                    <a:cs typeface="B Nazanin"/>
                  </a:rPr>
                  <a:t>آیا سابقه رادیوتراپی قفسه سینه دارید؟ </a:t>
                </a:r>
                <a:endParaRPr lang="en-US" sz="1100" dirty="0">
                  <a:effectLst/>
                  <a:latin typeface="Calibri"/>
                  <a:ea typeface="Calibri"/>
                  <a:cs typeface="Arial"/>
                </a:endParaRPr>
              </a:p>
            </p:txBody>
          </p:sp>
          <p:sp>
            <p:nvSpPr>
              <p:cNvPr id="13" name="AutoShape 39"/>
              <p:cNvSpPr>
                <a:spLocks noChangeArrowheads="1"/>
              </p:cNvSpPr>
              <p:nvPr/>
            </p:nvSpPr>
            <p:spPr bwMode="auto">
              <a:xfrm>
                <a:off x="1514475" y="1658230"/>
                <a:ext cx="2723502" cy="973322"/>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r" rtl="1">
                  <a:spcBef>
                    <a:spcPts val="0"/>
                  </a:spcBef>
                  <a:spcAft>
                    <a:spcPts val="800"/>
                  </a:spcAft>
                </a:pPr>
                <a:r>
                  <a:rPr lang="ar-SA" sz="800" dirty="0">
                    <a:effectLst/>
                    <a:latin typeface="Calibri"/>
                    <a:ea typeface="Calibri"/>
                    <a:cs typeface="B Nazanin"/>
                  </a:rPr>
                  <a:t>هر دو پستان و زیر بغل را از نظر موارد زیر </a:t>
                </a:r>
                <a:r>
                  <a:rPr lang="ar-SA" sz="800" b="1" dirty="0">
                    <a:effectLst/>
                    <a:latin typeface="Calibri"/>
                    <a:ea typeface="Calibri"/>
                    <a:cs typeface="B Nazanin"/>
                  </a:rPr>
                  <a:t>معاینه</a:t>
                </a:r>
                <a:r>
                  <a:rPr lang="ar-SA" sz="800" dirty="0">
                    <a:effectLst/>
                    <a:latin typeface="Calibri"/>
                    <a:ea typeface="Calibri"/>
                    <a:cs typeface="B Nazanin"/>
                  </a:rPr>
                  <a:t> کنید: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توده پستان یا زیر بغل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تغییر در شکل یا قوام پستان </a:t>
                </a:r>
                <a:endParaRPr lang="fa-IR" sz="800" dirty="0" smtClean="0">
                  <a:effectLst/>
                  <a:latin typeface="Calibri"/>
                  <a:ea typeface="Calibri"/>
                  <a:cs typeface="B Nazanin"/>
                </a:endParaRPr>
              </a:p>
              <a:p>
                <a:pPr marL="342900" marR="0" lvl="0" indent="-342900" algn="r" rtl="1">
                  <a:spcBef>
                    <a:spcPts val="0"/>
                  </a:spcBef>
                  <a:spcAft>
                    <a:spcPts val="0"/>
                  </a:spcAft>
                  <a:buFont typeface="Symbol"/>
                  <a:buChar char=""/>
                </a:pPr>
                <a:r>
                  <a:rPr lang="fa-IR" sz="800" dirty="0" smtClean="0">
                    <a:effectLst/>
                    <a:latin typeface="Calibri"/>
                    <a:ea typeface="Calibri"/>
                    <a:cs typeface="B Nazanin"/>
                  </a:rPr>
                  <a:t> تغییرات پوستی پستان  </a:t>
                </a:r>
                <a:endParaRPr lang="en-US" sz="1100" dirty="0">
                  <a:effectLst/>
                  <a:latin typeface="Calibri"/>
                  <a:ea typeface="Calibri"/>
                  <a:cs typeface="Arial"/>
                </a:endParaRPr>
              </a:p>
              <a:p>
                <a:pPr marL="342900" marR="0" lvl="0" indent="-342900" algn="r" rtl="1">
                  <a:spcBef>
                    <a:spcPts val="0"/>
                  </a:spcBef>
                  <a:spcAft>
                    <a:spcPts val="1000"/>
                  </a:spcAft>
                  <a:buFont typeface="Symbol"/>
                  <a:buChar char=""/>
                </a:pPr>
                <a:r>
                  <a:rPr lang="fa-IR" sz="800" dirty="0" smtClean="0">
                    <a:effectLst/>
                    <a:latin typeface="Calibri"/>
                    <a:ea typeface="Calibri"/>
                    <a:cs typeface="B Nazanin"/>
                  </a:rPr>
                  <a:t>ترشح نوک پستان</a:t>
                </a:r>
              </a:p>
            </p:txBody>
          </p:sp>
          <p:sp>
            <p:nvSpPr>
              <p:cNvPr id="14" name="AutoShape 40"/>
              <p:cNvSpPr>
                <a:spLocks noChangeArrowheads="1"/>
              </p:cNvSpPr>
              <p:nvPr/>
            </p:nvSpPr>
            <p:spPr bwMode="auto">
              <a:xfrm>
                <a:off x="208597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غیرطبیعی</a:t>
                </a:r>
                <a:endParaRPr lang="en-US" sz="1100">
                  <a:effectLst/>
                  <a:latin typeface="Calibri"/>
                  <a:ea typeface="Calibri"/>
                  <a:cs typeface="Arial"/>
                </a:endParaRPr>
              </a:p>
            </p:txBody>
          </p:sp>
          <p:sp>
            <p:nvSpPr>
              <p:cNvPr id="15" name="AutoShape 41"/>
              <p:cNvSpPr>
                <a:spLocks noChangeArrowheads="1"/>
              </p:cNvSpPr>
              <p:nvPr/>
            </p:nvSpPr>
            <p:spPr bwMode="auto">
              <a:xfrm>
                <a:off x="50482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700">
                    <a:effectLst/>
                    <a:latin typeface="Calibri"/>
                    <a:ea typeface="Calibri"/>
                    <a:cs typeface="B Nazanin"/>
                  </a:rPr>
                  <a:t>معاینه غیرطبیعی</a:t>
                </a:r>
                <a:endParaRPr lang="en-US" sz="1100">
                  <a:effectLst/>
                  <a:latin typeface="Calibri"/>
                  <a:ea typeface="Calibri"/>
                  <a:cs typeface="Arial"/>
                </a:endParaRPr>
              </a:p>
            </p:txBody>
          </p:sp>
          <p:sp>
            <p:nvSpPr>
              <p:cNvPr id="16" name="AutoShape 42"/>
              <p:cNvSpPr>
                <a:spLocks noChangeArrowheads="1"/>
              </p:cNvSpPr>
              <p:nvPr/>
            </p:nvSpPr>
            <p:spPr bwMode="auto">
              <a:xfrm>
                <a:off x="3638550" y="2876550"/>
                <a:ext cx="1638300" cy="608965"/>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و معاینه طبیعی</a:t>
                </a:r>
                <a:endParaRPr lang="en-US" sz="1100">
                  <a:effectLst/>
                  <a:latin typeface="Calibri"/>
                  <a:ea typeface="Calibri"/>
                  <a:cs typeface="Arial"/>
                </a:endParaRPr>
              </a:p>
            </p:txBody>
          </p:sp>
          <p:cxnSp>
            <p:nvCxnSpPr>
              <p:cNvPr id="17" name="AutoShape 36"/>
              <p:cNvCxnSpPr>
                <a:cxnSpLocks noChangeShapeType="1"/>
              </p:cNvCxnSpPr>
              <p:nvPr/>
            </p:nvCxnSpPr>
            <p:spPr bwMode="auto">
              <a:xfrm>
                <a:off x="2809875" y="3486150"/>
                <a:ext cx="0" cy="14426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8" name="AutoShape 51"/>
              <p:cNvCxnSpPr>
                <a:cxnSpLocks noChangeShapeType="1"/>
              </p:cNvCxnSpPr>
              <p:nvPr/>
            </p:nvCxnSpPr>
            <p:spPr bwMode="auto">
              <a:xfrm>
                <a:off x="2933700" y="1370355"/>
                <a:ext cx="0" cy="287875"/>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9" name="AutoShape 52"/>
              <p:cNvCxnSpPr>
                <a:cxnSpLocks noChangeShapeType="1"/>
              </p:cNvCxnSpPr>
              <p:nvPr/>
            </p:nvCxnSpPr>
            <p:spPr bwMode="auto">
              <a:xfrm>
                <a:off x="2828925" y="2628900"/>
                <a:ext cx="698"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0" name="AutoShape 53"/>
              <p:cNvCxnSpPr>
                <a:cxnSpLocks noChangeShapeType="1"/>
              </p:cNvCxnSpPr>
              <p:nvPr/>
            </p:nvCxnSpPr>
            <p:spPr bwMode="auto">
              <a:xfrm flipV="1">
                <a:off x="1257300" y="2628900"/>
                <a:ext cx="386080"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1" name="AutoShape 54"/>
              <p:cNvCxnSpPr>
                <a:cxnSpLocks noChangeShapeType="1"/>
              </p:cNvCxnSpPr>
              <p:nvPr/>
            </p:nvCxnSpPr>
            <p:spPr bwMode="auto">
              <a:xfrm flipH="1" flipV="1">
                <a:off x="4105275" y="2628900"/>
                <a:ext cx="330925"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2" name="AutoShape 58"/>
              <p:cNvCxnSpPr>
                <a:cxnSpLocks noChangeShapeType="1"/>
              </p:cNvCxnSpPr>
              <p:nvPr/>
            </p:nvCxnSpPr>
            <p:spPr bwMode="auto">
              <a:xfrm>
                <a:off x="4429125" y="3486150"/>
                <a:ext cx="0" cy="886473"/>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3" name="AutoShape 43"/>
              <p:cNvSpPr>
                <a:spLocks noChangeArrowheads="1"/>
              </p:cNvSpPr>
              <p:nvPr/>
            </p:nvSpPr>
            <p:spPr bwMode="auto">
              <a:xfrm>
                <a:off x="4572000"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سن بالای 40 سال</a:t>
                </a:r>
                <a:endParaRPr lang="en-US" sz="1100">
                  <a:effectLst/>
                  <a:latin typeface="Calibri"/>
                  <a:ea typeface="Calibri"/>
                  <a:cs typeface="Arial"/>
                </a:endParaRPr>
              </a:p>
            </p:txBody>
          </p:sp>
          <p:sp>
            <p:nvSpPr>
              <p:cNvPr id="24" name="AutoShape 44"/>
              <p:cNvSpPr>
                <a:spLocks noChangeArrowheads="1"/>
              </p:cNvSpPr>
              <p:nvPr/>
            </p:nvSpPr>
            <p:spPr bwMode="auto">
              <a:xfrm>
                <a:off x="3305175"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06000"/>
                  </a:lnSpc>
                  <a:spcBef>
                    <a:spcPts val="0"/>
                  </a:spcBef>
                  <a:spcAft>
                    <a:spcPts val="800"/>
                  </a:spcAft>
                </a:pPr>
                <a:r>
                  <a:rPr lang="ar-SA" sz="800">
                    <a:effectLst/>
                    <a:latin typeface="Calibri"/>
                    <a:ea typeface="Calibri"/>
                    <a:cs typeface="B Nazanin"/>
                  </a:rPr>
                  <a:t>سن 30 تا 40  سال</a:t>
                </a:r>
                <a:endParaRPr lang="en-US" sz="1100">
                  <a:effectLst/>
                  <a:latin typeface="Calibri"/>
                  <a:ea typeface="Calibri"/>
                  <a:cs typeface="Arial"/>
                </a:endParaRPr>
              </a:p>
            </p:txBody>
          </p:sp>
          <p:cxnSp>
            <p:nvCxnSpPr>
              <p:cNvPr id="25" name="AutoShape 57"/>
              <p:cNvCxnSpPr>
                <a:cxnSpLocks noChangeShapeType="1"/>
              </p:cNvCxnSpPr>
              <p:nvPr/>
            </p:nvCxnSpPr>
            <p:spPr bwMode="auto">
              <a:xfrm>
                <a:off x="3810000" y="4371975"/>
                <a:ext cx="1336269" cy="0"/>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6" name="AutoShape 61"/>
              <p:cNvCxnSpPr>
                <a:cxnSpLocks noChangeShapeType="1"/>
              </p:cNvCxnSpPr>
              <p:nvPr/>
            </p:nvCxnSpPr>
            <p:spPr bwMode="auto">
              <a:xfrm>
                <a:off x="38100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7" name="AutoShape 62"/>
              <p:cNvCxnSpPr>
                <a:cxnSpLocks noChangeShapeType="1"/>
              </p:cNvCxnSpPr>
              <p:nvPr/>
            </p:nvCxnSpPr>
            <p:spPr bwMode="auto">
              <a:xfrm>
                <a:off x="51435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8" name="AutoShape 63"/>
              <p:cNvCxnSpPr>
                <a:cxnSpLocks noChangeShapeType="1"/>
              </p:cNvCxnSpPr>
              <p:nvPr/>
            </p:nvCxnSpPr>
            <p:spPr bwMode="auto">
              <a:xfrm>
                <a:off x="38100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9" name="AutoShape 64"/>
              <p:cNvCxnSpPr>
                <a:cxnSpLocks noChangeShapeType="1"/>
              </p:cNvCxnSpPr>
              <p:nvPr/>
            </p:nvCxnSpPr>
            <p:spPr bwMode="auto">
              <a:xfrm>
                <a:off x="51435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30" name="Oval 29"/>
              <p:cNvSpPr/>
              <p:nvPr/>
            </p:nvSpPr>
            <p:spPr>
              <a:xfrm>
                <a:off x="2237605" y="3647819"/>
                <a:ext cx="1144504" cy="390525"/>
              </a:xfrm>
              <a:prstGeom prst="ellipse">
                <a:avLst/>
              </a:prstGeom>
              <a:ln w="28575">
                <a:solidFill>
                  <a:srgbClr val="C00000"/>
                </a:solidFill>
                <a:prstDash val="solid"/>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marL="0" marR="0">
                  <a:lnSpc>
                    <a:spcPct val="106000"/>
                  </a:lnSpc>
                  <a:spcBef>
                    <a:spcPts val="0"/>
                  </a:spcBef>
                  <a:spcAft>
                    <a:spcPts val="800"/>
                  </a:spcAft>
                </a:pPr>
                <a:r>
                  <a:rPr lang="fa-IR" sz="800">
                    <a:effectLst/>
                    <a:ea typeface="Calibri"/>
                    <a:cs typeface="B Nazanin"/>
                  </a:rPr>
                  <a:t>ارجاع به سطح دو</a:t>
                </a:r>
                <a:r>
                  <a:rPr lang="fa-IR" sz="800" baseline="30000">
                    <a:effectLst/>
                    <a:ea typeface="Calibri"/>
                    <a:cs typeface="B Nazanin"/>
                  </a:rPr>
                  <a:t>2</a:t>
                </a:r>
                <a:endParaRPr lang="en-US" sz="1100">
                  <a:effectLst/>
                  <a:ea typeface="Calibri"/>
                  <a:cs typeface="Arial"/>
                </a:endParaRPr>
              </a:p>
            </p:txBody>
          </p:sp>
          <p:sp>
            <p:nvSpPr>
              <p:cNvPr id="31" name="Oval 30"/>
              <p:cNvSpPr>
                <a:spLocks noChangeArrowheads="1"/>
              </p:cNvSpPr>
              <p:nvPr/>
            </p:nvSpPr>
            <p:spPr bwMode="auto">
              <a:xfrm>
                <a:off x="45243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سال</a:t>
                </a:r>
                <a:endParaRPr lang="en-US" sz="1100">
                  <a:effectLst/>
                  <a:latin typeface="Calibri"/>
                  <a:ea typeface="Calibri"/>
                  <a:cs typeface="Arial"/>
                </a:endParaRPr>
              </a:p>
              <a:p>
                <a:pPr marL="0" marR="0">
                  <a:lnSpc>
                    <a:spcPct val="106000"/>
                  </a:lnSpc>
                  <a:spcBef>
                    <a:spcPts val="0"/>
                  </a:spcBef>
                  <a:spcAft>
                    <a:spcPts val="800"/>
                  </a:spcAft>
                </a:pPr>
                <a:r>
                  <a:rPr lang="en-US" sz="1100">
                    <a:effectLst/>
                    <a:latin typeface="Calibri"/>
                    <a:ea typeface="Calibri"/>
                    <a:cs typeface="B Nazanin"/>
                  </a:rPr>
                  <a:t> </a:t>
                </a:r>
                <a:endParaRPr lang="en-US" sz="1100">
                  <a:effectLst/>
                  <a:latin typeface="Calibri"/>
                  <a:ea typeface="Calibri"/>
                  <a:cs typeface="Arial"/>
                </a:endParaRPr>
              </a:p>
            </p:txBody>
          </p:sp>
          <p:cxnSp>
            <p:nvCxnSpPr>
              <p:cNvPr id="32" name="Straight Connector 31"/>
              <p:cNvCxnSpPr/>
              <p:nvPr/>
            </p:nvCxnSpPr>
            <p:spPr>
              <a:xfrm>
                <a:off x="1206011" y="3486283"/>
                <a:ext cx="0" cy="19050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33" name="Oval 32"/>
              <p:cNvSpPr>
                <a:spLocks noChangeArrowheads="1"/>
              </p:cNvSpPr>
              <p:nvPr/>
            </p:nvSpPr>
            <p:spPr bwMode="auto">
              <a:xfrm>
                <a:off x="632314" y="3676784"/>
                <a:ext cx="1162050" cy="388403"/>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ارجاع به سطح دو</a:t>
                </a:r>
                <a:r>
                  <a:rPr lang="ar-SA" sz="800" baseline="30000">
                    <a:effectLst/>
                    <a:latin typeface="Calibri"/>
                    <a:ea typeface="Calibri"/>
                    <a:cs typeface="B Nazanin"/>
                  </a:rPr>
                  <a:t>3</a:t>
                </a:r>
                <a:endParaRPr lang="en-US" sz="1100">
                  <a:effectLst/>
                  <a:latin typeface="Calibri"/>
                  <a:ea typeface="Calibri"/>
                  <a:cs typeface="Arial"/>
                </a:endParaRPr>
              </a:p>
            </p:txBody>
          </p:sp>
        </p:grpSp>
      </p:gr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Oval 33"/>
          <p:cNvSpPr>
            <a:spLocks noChangeArrowheads="1"/>
          </p:cNvSpPr>
          <p:nvPr/>
        </p:nvSpPr>
        <p:spPr bwMode="auto">
          <a:xfrm>
            <a:off x="2918784" y="300643"/>
            <a:ext cx="2652395" cy="889635"/>
          </a:xfrm>
          <a:prstGeom prst="ellipse">
            <a:avLst/>
          </a:prstGeom>
          <a:solidFill>
            <a:sysClr val="window" lastClr="FFFFFF">
              <a:lumMod val="100000"/>
              <a:lumOff val="0"/>
            </a:sysClr>
          </a:solidFill>
          <a:ln w="31750">
            <a:solidFill>
              <a:srgbClr val="8064A2">
                <a:lumMod val="100000"/>
                <a:lumOff val="0"/>
              </a:srgb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SA" sz="800" b="1" i="0" u="none" strike="noStrike" kern="0" cap="none" spc="0" normalizeH="0" baseline="0" noProof="0" dirty="0">
                <a:ln>
                  <a:noFill/>
                </a:ln>
                <a:solidFill>
                  <a:sysClr val="windowText" lastClr="000000"/>
                </a:solidFill>
                <a:effectLst/>
                <a:uLnTx/>
                <a:uFillTx/>
                <a:latin typeface="Calibri"/>
                <a:ea typeface="Calibri"/>
                <a:cs typeface="B Nazanin"/>
              </a:rPr>
              <a:t>ماما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زنان ارجاع شده </a:t>
            </a:r>
            <a:r>
              <a:rPr kumimoji="0" lang="fa-IR" sz="800" b="0" i="0" u="none" strike="noStrike" kern="0" cap="none" spc="0" normalizeH="0" baseline="0" noProof="0" dirty="0" smtClean="0">
                <a:ln>
                  <a:noFill/>
                </a:ln>
                <a:solidFill>
                  <a:sysClr val="windowText" lastClr="000000"/>
                </a:solidFill>
                <a:effectLst/>
                <a:uLnTx/>
                <a:uFillTx/>
                <a:latin typeface="Calibri"/>
                <a:ea typeface="Calibri"/>
                <a:cs typeface="B Nazanin"/>
              </a:rPr>
              <a:t> توسط </a:t>
            </a:r>
            <a:r>
              <a:rPr kumimoji="0" lang="fa-IR" sz="800" b="1" i="0" u="none" strike="noStrike" kern="0" cap="none" spc="0" normalizeH="0" baseline="0" noProof="0" dirty="0" smtClean="0">
                <a:ln>
                  <a:noFill/>
                </a:ln>
                <a:solidFill>
                  <a:sysClr val="windowText" lastClr="000000"/>
                </a:solidFill>
                <a:effectLst/>
                <a:uLnTx/>
                <a:uFillTx/>
                <a:latin typeface="Calibri"/>
                <a:ea typeface="Calibri"/>
                <a:cs typeface="B Nazanin"/>
              </a:rPr>
              <a:t>بهورز</a:t>
            </a:r>
            <a:r>
              <a:rPr kumimoji="0" lang="ar-SA" sz="800" b="1" i="0" u="none" strike="noStrike" kern="0" cap="none" spc="0" normalizeH="0" baseline="0" noProof="0" dirty="0" smtClean="0">
                <a:ln>
                  <a:noFill/>
                </a:ln>
                <a:solidFill>
                  <a:sysClr val="windowText" lastClr="000000"/>
                </a:solidFill>
                <a:effectLst/>
                <a:uLnTx/>
                <a:uFillTx/>
                <a:latin typeface="Calibri"/>
                <a:ea typeface="Calibri"/>
                <a:cs typeface="B Nazanin"/>
              </a:rPr>
              <a:t>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در فاصله 30 تا 69 سال</a:t>
            </a:r>
            <a:r>
              <a:rPr kumimoji="0" lang="ar-SA" sz="800" b="0" i="0" u="none" strike="noStrike" kern="0" cap="none" spc="0" normalizeH="0" baseline="30000" noProof="0" dirty="0">
                <a:ln>
                  <a:noFill/>
                </a:ln>
                <a:solidFill>
                  <a:sysClr val="windowText" lastClr="000000"/>
                </a:solidFill>
                <a:effectLst/>
                <a:uLnTx/>
                <a:uFillTx/>
                <a:latin typeface="Calibri"/>
                <a:ea typeface="Calibri"/>
                <a:cs typeface="B Nazanin"/>
              </a:rPr>
              <a:t>1</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 را  از نظر دارا بودن علایم و نشانه های زیر، با شرح حال و معاینه بررسی می کند.</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a:ea typeface="Calibri"/>
                <a:cs typeface="B Nazanin"/>
              </a:rPr>
              <a:t> </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p:txBody>
      </p:sp>
      <p:sp>
        <p:nvSpPr>
          <p:cNvPr id="35" name="Rounded Rectangle 34"/>
          <p:cNvSpPr/>
          <p:nvPr/>
        </p:nvSpPr>
        <p:spPr>
          <a:xfrm>
            <a:off x="7162800" y="2971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813248"/>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87013" y="407344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pic>
        <p:nvPicPr>
          <p:cNvPr id="39"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196597" y="1190278"/>
            <a:ext cx="2578605" cy="156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3374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1625" y="228600"/>
            <a:ext cx="8534400" cy="758825"/>
          </a:xfrm>
        </p:spPr>
        <p:txBody>
          <a:bodyPr/>
          <a:lstStyle/>
          <a:p>
            <a:pPr rtl="1" eaLnBrk="1" hangingPunct="1"/>
            <a:r>
              <a:rPr lang="fa-IR" smtClean="0">
                <a:solidFill>
                  <a:schemeClr val="tx2"/>
                </a:solidFill>
                <a:cs typeface="B Mitra" panose="00000400000000000000" pitchFamily="2" charset="-78"/>
              </a:rPr>
              <a:t>وضعیت بیماری های غیرواگیر در ایران</a:t>
            </a:r>
            <a:endParaRPr lang="en-US" smtClean="0">
              <a:solidFill>
                <a:schemeClr val="tx2"/>
              </a:solidFill>
              <a:cs typeface="B Mitra" panose="00000400000000000000" pitchFamily="2" charset="-78"/>
            </a:endParaRPr>
          </a:p>
        </p:txBody>
      </p:sp>
      <p:sp>
        <p:nvSpPr>
          <p:cNvPr id="10243" name="Content Placeholder 2"/>
          <p:cNvSpPr>
            <a:spLocks noGrp="1"/>
          </p:cNvSpPr>
          <p:nvPr>
            <p:ph sz="half" idx="1"/>
          </p:nvPr>
        </p:nvSpPr>
        <p:spPr>
          <a:xfrm>
            <a:off x="301625" y="1371600"/>
            <a:ext cx="4038600" cy="4681538"/>
          </a:xfrm>
        </p:spPr>
        <p:txBody>
          <a:bodyPr>
            <a:normAutofit/>
          </a:bodyPr>
          <a:lstStyle/>
          <a:p>
            <a:pPr marL="274320" indent="-274320" algn="just" rtl="1" eaLnBrk="1" fontAlgn="auto" hangingPunct="1">
              <a:spcAft>
                <a:spcPts val="0"/>
              </a:spcAft>
              <a:buFont typeface="Wingdings 2"/>
              <a:buChar char=""/>
              <a:defRPr/>
            </a:pPr>
            <a:endParaRPr lang="fa-IR" dirty="0" smtClean="0">
              <a:cs typeface="B Mitra" pitchFamily="2" charset="-78"/>
            </a:endParaRPr>
          </a:p>
          <a:p>
            <a:pPr marL="0" indent="0" algn="just" rtl="1" eaLnBrk="1" fontAlgn="auto" hangingPunct="1">
              <a:spcAft>
                <a:spcPts val="0"/>
              </a:spcAft>
              <a:buFont typeface="Wingdings 2"/>
              <a:buNone/>
              <a:defRPr/>
            </a:pPr>
            <a:endParaRPr lang="fa-IR" dirty="0" smtClean="0">
              <a:cs typeface="B Mitra" pitchFamily="2" charset="-78"/>
            </a:endParaRPr>
          </a:p>
        </p:txBody>
      </p:sp>
      <p:sp>
        <p:nvSpPr>
          <p:cNvPr id="2" name="Rounded Rectangle 1"/>
          <p:cNvSpPr/>
          <p:nvPr/>
        </p:nvSpPr>
        <p:spPr>
          <a:xfrm>
            <a:off x="4932363" y="1509713"/>
            <a:ext cx="3806825" cy="456882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r>
              <a:rPr lang="fa-IR" sz="3200" dirty="0">
                <a:solidFill>
                  <a:srgbClr val="FFC000"/>
                </a:solidFill>
                <a:cs typeface="B Nazanin" panose="00000400000000000000" pitchFamily="2" charset="-78"/>
              </a:rPr>
              <a:t>در ایران </a:t>
            </a:r>
            <a:r>
              <a:rPr lang="fa-IR" sz="3200" dirty="0">
                <a:solidFill>
                  <a:schemeClr val="bg1"/>
                </a:solidFill>
                <a:cs typeface="B Nazanin" panose="00000400000000000000" pitchFamily="2" charset="-78"/>
              </a:rPr>
              <a:t>72 % </a:t>
            </a:r>
            <a:r>
              <a:rPr lang="fa-IR" sz="3200" dirty="0">
                <a:solidFill>
                  <a:srgbClr val="FFC000"/>
                </a:solidFill>
                <a:cs typeface="B Nazanin" panose="00000400000000000000" pitchFamily="2" charset="-78"/>
              </a:rPr>
              <a:t>علل مرگ، </a:t>
            </a:r>
          </a:p>
          <a:p>
            <a:pPr algn="ctr" eaLnBrk="1" fontAlgn="auto" hangingPunct="1">
              <a:spcBef>
                <a:spcPts val="0"/>
              </a:spcBef>
              <a:spcAft>
                <a:spcPts val="0"/>
              </a:spcAft>
              <a:defRPr/>
            </a:pPr>
            <a:r>
              <a:rPr lang="fa-IR" sz="3200" dirty="0">
                <a:solidFill>
                  <a:srgbClr val="FFC000"/>
                </a:solidFill>
                <a:cs typeface="B Nazanin" panose="00000400000000000000" pitchFamily="2" charset="-78"/>
              </a:rPr>
              <a:t>بیماری های غیرواگیر هستند</a:t>
            </a:r>
            <a:endParaRPr lang="en-US" sz="3200" dirty="0">
              <a:solidFill>
                <a:srgbClr val="FFC000"/>
              </a:solidFill>
              <a:cs typeface="B Nazanin" panose="00000400000000000000" pitchFamily="2" charset="-78"/>
            </a:endParaRPr>
          </a:p>
        </p:txBody>
      </p:sp>
      <p:sp>
        <p:nvSpPr>
          <p:cNvPr id="5" name="Rounded Rectangle 4"/>
          <p:cNvSpPr/>
          <p:nvPr/>
        </p:nvSpPr>
        <p:spPr>
          <a:xfrm>
            <a:off x="684213" y="1509713"/>
            <a:ext cx="3770312" cy="456882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rtl="1" eaLnBrk="1" fontAlgn="auto" hangingPunct="1">
              <a:spcBef>
                <a:spcPts val="0"/>
              </a:spcBef>
              <a:spcAft>
                <a:spcPts val="0"/>
              </a:spcAft>
              <a:defRPr/>
            </a:pPr>
            <a:r>
              <a:rPr lang="fa-IR" sz="3200" dirty="0">
                <a:cs typeface="B Mitra" pitchFamily="2" charset="-78"/>
              </a:rPr>
              <a:t>80% بيماريهاي قلبي وعروقي و </a:t>
            </a:r>
            <a:r>
              <a:rPr lang="fa-IR" sz="3200" dirty="0">
                <a:solidFill>
                  <a:srgbClr val="FFC000"/>
                </a:solidFill>
                <a:cs typeface="B Mitra" pitchFamily="2" charset="-78"/>
              </a:rPr>
              <a:t>40% سرطان ها </a:t>
            </a:r>
          </a:p>
          <a:p>
            <a:pPr algn="ctr" rtl="1" eaLnBrk="1" fontAlgn="auto" hangingPunct="1">
              <a:spcBef>
                <a:spcPts val="0"/>
              </a:spcBef>
              <a:spcAft>
                <a:spcPts val="0"/>
              </a:spcAft>
              <a:defRPr/>
            </a:pPr>
            <a:r>
              <a:rPr lang="fa-IR" sz="3200" dirty="0">
                <a:cs typeface="B Mitra" pitchFamily="2" charset="-78"/>
              </a:rPr>
              <a:t>با حذف عوامل خطر </a:t>
            </a:r>
          </a:p>
          <a:p>
            <a:pPr algn="ctr" rtl="1" eaLnBrk="1" fontAlgn="auto" hangingPunct="1">
              <a:spcBef>
                <a:spcPts val="0"/>
              </a:spcBef>
              <a:spcAft>
                <a:spcPts val="0"/>
              </a:spcAft>
              <a:defRPr/>
            </a:pPr>
            <a:r>
              <a:rPr lang="fa-IR" sz="3200" dirty="0">
                <a:solidFill>
                  <a:srgbClr val="FFC000"/>
                </a:solidFill>
                <a:cs typeface="B Mitra" pitchFamily="2" charset="-78"/>
              </a:rPr>
              <a:t>قابل پيشگيري </a:t>
            </a:r>
            <a:r>
              <a:rPr lang="fa-IR" sz="3200" dirty="0">
                <a:cs typeface="B Mitra" pitchFamily="2" charset="-78"/>
              </a:rPr>
              <a:t>هستند.</a:t>
            </a:r>
            <a:endParaRPr lang="en-US" sz="3200" dirty="0">
              <a:cs typeface="B Mitra" pitchFamily="2" charset="-78"/>
            </a:endParaRPr>
          </a:p>
        </p:txBody>
      </p:sp>
    </p:spTree>
    <p:extLst>
      <p:ext uri="{BB962C8B-B14F-4D97-AF65-F5344CB8AC3E}">
        <p14:creationId xmlns:p14="http://schemas.microsoft.com/office/powerpoint/2010/main" val="7516138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شرح حال در مورد علایم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سابقه فردی یا خانوادگی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ar-SA" sz="1800" dirty="0">
                <a:solidFill>
                  <a:srgbClr val="C00000"/>
                </a:solidFill>
                <a:latin typeface="Calibri"/>
                <a:ea typeface="Calibri"/>
                <a:cs typeface="B Nazanin"/>
              </a:rPr>
              <a:t>دريافت بازخورد از سطوح پذيرنده ارجاع را پیگیری و پسخوراند آن‌ها </a:t>
            </a:r>
            <a:r>
              <a:rPr lang="ar-SA" sz="1800" dirty="0">
                <a:latin typeface="Calibri"/>
                <a:ea typeface="Calibri"/>
                <a:cs typeface="B Nazanin"/>
              </a:rPr>
              <a:t>بررسی نمایید.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1800" dirty="0">
                <a:latin typeface="Calibri"/>
                <a:ea typeface="Calibri"/>
                <a:cs typeface="B Nazanin"/>
              </a:rPr>
              <a:t>افرادی که به ماما ارجاع و ارزیابی های کامل تری می شوند برای پیگیری های دوره ای باید مطابق شرایط به صورت دوره ای ارزیابی شوند. اگر بنا به گزارش ماما، شرح حال و معاینه طبیعی بوده است، زمان ارجاع بعدی:</a:t>
            </a:r>
            <a:endParaRPr lang="en-US" sz="1800" dirty="0">
              <a:latin typeface="Calibri"/>
              <a:ea typeface="Calibri"/>
              <a:cs typeface="Arial"/>
            </a:endParaRPr>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زیر 40 سال، هر دو سال </a:t>
            </a:r>
            <a:r>
              <a:rPr lang="fa-IR" sz="1800" dirty="0">
                <a:latin typeface="Arial"/>
                <a:ea typeface="Times New Roman"/>
                <a:cs typeface="B Nazanin"/>
              </a:rPr>
              <a:t>یک بار </a:t>
            </a:r>
            <a:r>
              <a:rPr lang="fa-IR" sz="1800" dirty="0" smtClean="0">
                <a:latin typeface="Arial"/>
                <a:ea typeface="Times New Roman"/>
                <a:cs typeface="B Nazanin"/>
              </a:rPr>
              <a:t>فراخوان </a:t>
            </a:r>
            <a:r>
              <a:rPr lang="fa-IR" sz="1800" dirty="0">
                <a:latin typeface="Arial"/>
                <a:ea typeface="Times New Roman"/>
                <a:cs typeface="B Nazanin"/>
              </a:rPr>
              <a:t>شوند</a:t>
            </a:r>
            <a:endParaRPr lang="en-US" sz="1800" dirty="0"/>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بالای 40 سال، سالی یک بار</a:t>
            </a:r>
            <a:r>
              <a:rPr lang="fa-IR" sz="1800" dirty="0">
                <a:latin typeface="Arial"/>
                <a:ea typeface="Times New Roman"/>
                <a:cs typeface="B Nazanin"/>
              </a:rPr>
              <a:t> </a:t>
            </a:r>
            <a:r>
              <a:rPr lang="fa-IR" sz="1800" dirty="0" smtClean="0">
                <a:latin typeface="Arial"/>
                <a:ea typeface="Times New Roman"/>
                <a:cs typeface="B Nazanin"/>
              </a:rPr>
              <a:t>فراخوان </a:t>
            </a:r>
            <a:r>
              <a:rPr lang="fa-IR" sz="1800" dirty="0">
                <a:latin typeface="Arial"/>
                <a:ea typeface="Times New Roman"/>
                <a:cs typeface="B Nazanin"/>
              </a:rPr>
              <a:t>شوند</a:t>
            </a:r>
            <a:endParaRPr lang="en-US" sz="1800" dirty="0">
              <a:effectLst/>
            </a:endParaRPr>
          </a:p>
        </p:txBody>
      </p:sp>
      <p:sp>
        <p:nvSpPr>
          <p:cNvPr id="7" name="Content Placeholder 6"/>
          <p:cNvSpPr>
            <a:spLocks noGrp="1"/>
          </p:cNvSpPr>
          <p:nvPr>
            <p:ph sz="quarter" idx="4"/>
          </p:nvPr>
        </p:nvSpPr>
        <p:spPr/>
        <p:txBody>
          <a:bodyPr>
            <a:normAutofit fontScale="85000" lnSpcReduction="10000"/>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به عنوان بهورز یا مراقب سلامت مشخصات تمامی </a:t>
            </a:r>
            <a:r>
              <a:rPr lang="fa-IR" sz="2000" dirty="0">
                <a:solidFill>
                  <a:srgbClr val="C00000"/>
                </a:solidFill>
                <a:latin typeface="Calibri"/>
                <a:ea typeface="Calibri"/>
                <a:cs typeface="B Nazanin"/>
              </a:rPr>
              <a:t>زنان 30 تا 69 سال</a:t>
            </a:r>
            <a:r>
              <a:rPr lang="ar-SA" sz="2000" dirty="0">
                <a:solidFill>
                  <a:srgbClr val="C00000"/>
                </a:solidFill>
                <a:latin typeface="Calibri"/>
                <a:ea typeface="Calibri"/>
                <a:cs typeface="B Nazanin"/>
              </a:rPr>
              <a:t> </a:t>
            </a:r>
            <a:r>
              <a:rPr lang="ar-SA" sz="2000" dirty="0">
                <a:latin typeface="Calibri"/>
                <a:ea typeface="Calibri"/>
                <a:cs typeface="B Nazanin"/>
              </a:rPr>
              <a:t>که برای ارزیابی فراخوان شده‌اند را در فرم ارزیابی اولیه ثبت و پس از تکمیل فرم ارجاع غیرفوری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latin typeface="Calibri"/>
                <a:ea typeface="Calibri"/>
                <a:cs typeface="B Nazanin"/>
              </a:rPr>
              <a:t>در صورتی که فردی با </a:t>
            </a:r>
            <a:r>
              <a:rPr lang="ar-SA" sz="2000" dirty="0">
                <a:solidFill>
                  <a:srgbClr val="C00000"/>
                </a:solidFill>
                <a:latin typeface="Calibri"/>
                <a:ea typeface="Calibri"/>
                <a:cs typeface="B Nazanin"/>
              </a:rPr>
              <a:t>سن زیر 30 یا بالای 69 سال یا در فواصل ارزیابی های دوره ای </a:t>
            </a:r>
            <a:r>
              <a:rPr lang="ar-SA" sz="2000" dirty="0">
                <a:latin typeface="Calibri"/>
                <a:ea typeface="Calibri"/>
                <a:cs typeface="B Nazanin"/>
              </a:rPr>
              <a:t>و به دلیل مشکلات پستان مراجعه کند، مشخصات او را نیز ثبت کرده و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solidFill>
                  <a:srgbClr val="C00000"/>
                </a:solidFill>
                <a:latin typeface="Calibri"/>
                <a:ea typeface="Calibri"/>
                <a:cs typeface="B Nazanin"/>
              </a:rPr>
              <a:t>آموزش خود مراقبتی </a:t>
            </a:r>
            <a:r>
              <a:rPr lang="ar-SA" sz="2000" dirty="0">
                <a:latin typeface="Calibri"/>
                <a:ea typeface="Calibri"/>
                <a:cs typeface="B Nazanin"/>
              </a:rPr>
              <a:t>لازم در خصوص عوامل خطر سرطان پستان و راه های پیشگیری از آن همچنین علایم مشکوک سرطان پستان و انجام معاينه شخصي را مطابق بسته آموزشی ارائه دهید.</a:t>
            </a:r>
            <a:endParaRPr lang="en-US" sz="1800" dirty="0">
              <a:latin typeface="Calibri"/>
              <a:ea typeface="Calibri"/>
              <a:cs typeface="Arial"/>
            </a:endParaRP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های بهورزیا مراقب سلامت)</a:t>
            </a:r>
            <a:endParaRPr lang="en-US" dirty="0">
              <a:cs typeface="B Nazanin" panose="00000400000000000000" pitchFamily="2" charset="-78"/>
            </a:endParaRPr>
          </a:p>
        </p:txBody>
      </p:sp>
    </p:spTree>
    <p:extLst>
      <p:ext uri="{BB962C8B-B14F-4D97-AF65-F5344CB8AC3E}">
        <p14:creationId xmlns:p14="http://schemas.microsoft.com/office/powerpoint/2010/main" val="38029631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شرح حال</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20000"/>
          </a:bodyPr>
          <a:lstStyle/>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خانوادگی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سرطان پستان یا تخمدان دارید؟</a:t>
            </a:r>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دو فامیل با سرطان پستان در یک سمت فامیل با هر سنی</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دو فامیل با سرطان در یک سمت فامیل با هر سنی که یکی از آنها سرطان پستان باشد</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یک فامیل با سرطان تخمدان در یک سمت فامیل با هر سنی</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یک فامیل درجه یک، دو یا سه با سرطان پستان یا هر سرطان دیگری در سن زیر  50 سال</a:t>
            </a:r>
            <a:endParaRPr lang="en-US" sz="1600" dirty="0"/>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فردی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سرطان پستان دارید</a:t>
            </a: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Font typeface="Courier New" panose="02070309020205020404" pitchFamily="49" charset="0"/>
              <a:buChar char="o"/>
            </a:pPr>
            <a:r>
              <a:rPr lang="fa-IR"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fa-IR"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بیوپسی </a:t>
            </a:r>
            <a:r>
              <a:rPr lang="fa-IR"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پستان دارید</a:t>
            </a:r>
            <a:r>
              <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رادیوتراپی قفسه سینه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دارید؟</a:t>
            </a:r>
          </a:p>
          <a:p>
            <a:pPr marL="0" indent="0" algn="r" rtl="1">
              <a:buNone/>
            </a:pP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اول ماما)</a:t>
            </a:r>
            <a:endParaRPr lang="en-US" dirty="0">
              <a:cs typeface="B Nazanin" panose="00000400000000000000" pitchFamily="2" charset="-78"/>
            </a:endParaRPr>
          </a:p>
        </p:txBody>
      </p:sp>
      <p:pic>
        <p:nvPicPr>
          <p:cNvPr id="6146" name="Picture 2" descr="http://www.paramedicine.com/pmc/Past_Medical_History_files/droppedImage.pn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01752" y="2667000"/>
            <a:ext cx="4117848" cy="321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45721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معاینه</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a:bodyPr>
          <a:lstStyle/>
          <a:p>
            <a:pPr algn="justLow" rtl="1">
              <a:lnSpc>
                <a:spcPct val="115000"/>
              </a:lnSpc>
              <a:spcAft>
                <a:spcPts val="0"/>
              </a:spcAft>
              <a:buFont typeface="Courier New" panose="02070309020205020404" pitchFamily="49" charset="0"/>
              <a:buChar char="o"/>
            </a:pPr>
            <a:r>
              <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توده پستان</a:t>
            </a:r>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تغییر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در شکل، کشیدگی و عدم قرینگی پستان ها </a:t>
            </a:r>
            <a:r>
              <a:rPr lang="ar-SA" sz="1600" dirty="0">
                <a:latin typeface="Calibri" panose="020F0502020204030204" pitchFamily="34" charset="0"/>
                <a:ea typeface="Times New Roman" panose="02020603050405020304" pitchFamily="18" charset="0"/>
                <a:cs typeface="B Nazanin" panose="00000400000000000000" pitchFamily="2" charset="-78"/>
              </a:rPr>
              <a:t>(مانند بزرگی پستان)</a:t>
            </a:r>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تغییرات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پوستی </a:t>
            </a:r>
            <a:r>
              <a:rPr lang="ar-SA" sz="1600" dirty="0">
                <a:latin typeface="Calibri" panose="020F0502020204030204" pitchFamily="34" charset="0"/>
                <a:ea typeface="Times New Roman" panose="02020603050405020304" pitchFamily="18" charset="0"/>
                <a:cs typeface="B Nazanin" panose="00000400000000000000" pitchFamily="2" charset="-78"/>
              </a:rPr>
              <a:t>(مانند پوست پرتقالی، قرمزی، پوسته پوسته شدن، زخم های سفت، نامنظم و </a:t>
            </a:r>
            <a:r>
              <a:rPr lang="ar-SA" sz="1600" dirty="0" smtClean="0">
                <a:latin typeface="Calibri" panose="020F0502020204030204" pitchFamily="34" charset="0"/>
                <a:ea typeface="Times New Roman" panose="02020603050405020304" pitchFamily="18" charset="0"/>
                <a:cs typeface="B Nazanin" panose="00000400000000000000" pitchFamily="2" charset="-78"/>
              </a:rPr>
              <a:t>ثابت</a:t>
            </a:r>
            <a:r>
              <a:rPr lang="fa-IR" sz="1600" dirty="0" smtClean="0">
                <a:latin typeface="Calibri" panose="020F0502020204030204" pitchFamily="34" charset="0"/>
                <a:ea typeface="Times New Roman" panose="02020603050405020304" pitchFamily="18" charset="0"/>
                <a:cs typeface="B Nazanin" panose="00000400000000000000" pitchFamily="2" charset="-78"/>
              </a:rPr>
              <a:t>، </a:t>
            </a:r>
            <a:r>
              <a:rPr lang="ar-SA" sz="1600" dirty="0" smtClean="0">
                <a:latin typeface="Calibri" panose="020F0502020204030204" pitchFamily="34" charset="0"/>
                <a:ea typeface="Times New Roman" panose="02020603050405020304" pitchFamily="18" charset="0"/>
                <a:cs typeface="B Nazanin" panose="00000400000000000000" pitchFamily="2" charset="-78"/>
              </a:rPr>
              <a:t>تغییرات </a:t>
            </a:r>
            <a:r>
              <a:rPr lang="ar-SA" sz="1600" dirty="0">
                <a:latin typeface="Calibri" panose="020F0502020204030204" pitchFamily="34" charset="0"/>
                <a:ea typeface="Times New Roman" panose="02020603050405020304" pitchFamily="18" charset="0"/>
                <a:cs typeface="B Nazanin" panose="00000400000000000000" pitchFamily="2" charset="-78"/>
              </a:rPr>
              <a:t>نوک پستان </a:t>
            </a:r>
            <a:r>
              <a:rPr lang="ar-SA" sz="1600" dirty="0" smtClean="0">
                <a:latin typeface="Calibri" panose="020F0502020204030204" pitchFamily="34" charset="0"/>
                <a:ea typeface="Times New Roman" panose="02020603050405020304" pitchFamily="18" charset="0"/>
                <a:cs typeface="B Nazanin" panose="00000400000000000000" pitchFamily="2" charset="-78"/>
              </a:rPr>
              <a:t>مانند </a:t>
            </a:r>
            <a:r>
              <a:rPr lang="ar-SA" sz="1600" dirty="0">
                <a:latin typeface="Calibri" panose="020F0502020204030204" pitchFamily="34" charset="0"/>
                <a:ea typeface="Times New Roman" panose="02020603050405020304" pitchFamily="18" charset="0"/>
                <a:cs typeface="B Nazanin" panose="00000400000000000000" pitchFamily="2" charset="-78"/>
              </a:rPr>
              <a:t>پوسته پوسته شدن یا فرورفتگی نوک پستان)</a:t>
            </a:r>
          </a:p>
          <a:p>
            <a:pPr algn="justLow" rtl="1">
              <a:lnSpc>
                <a:spcPct val="115000"/>
              </a:lnSpc>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ترشح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نوک پستان </a:t>
            </a:r>
            <a:r>
              <a:rPr lang="ar-SA" sz="1600" dirty="0">
                <a:latin typeface="Calibri" panose="020F0502020204030204" pitchFamily="34" charset="0"/>
                <a:ea typeface="Times New Roman" panose="02020603050405020304" pitchFamily="18" charset="0"/>
                <a:cs typeface="B Nazanin" panose="00000400000000000000" pitchFamily="2" charset="-78"/>
              </a:rPr>
              <a:t>(به ویژه اگر از یک پستان باشد، در آن پستان از یک مجرا باشد، خود به خودی و ادامه دار باشد، در هنگام معاینه ترشح وجود داشته باشد و از نوع سروزی یا خونی باشد</a:t>
            </a:r>
            <a:r>
              <a:rPr lang="ar-SA" sz="1600" dirty="0" smtClean="0">
                <a:latin typeface="Calibri" panose="020F0502020204030204" pitchFamily="34" charset="0"/>
                <a:ea typeface="Times New Roman" panose="02020603050405020304" pitchFamily="18" charset="0"/>
                <a:cs typeface="B Nazanin" panose="00000400000000000000" pitchFamily="2" charset="-78"/>
              </a:rPr>
              <a:t>)</a:t>
            </a: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دوم </a:t>
            </a:r>
            <a:r>
              <a:rPr lang="fa-IR" sz="2000" dirty="0">
                <a:solidFill>
                  <a:srgbClr val="424456"/>
                </a:solidFill>
                <a:cs typeface="B Mitra" pitchFamily="2" charset="-78"/>
              </a:rPr>
              <a:t>ماما)</a:t>
            </a:r>
            <a:endParaRPr lang="en-US" dirty="0">
              <a:cs typeface="B Nazanin" panose="00000400000000000000" pitchFamily="2" charset="-78"/>
            </a:endParaRPr>
          </a:p>
        </p:txBody>
      </p:sp>
      <p:pic>
        <p:nvPicPr>
          <p:cNvPr id="25602"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285908" y="2791913"/>
            <a:ext cx="4056032" cy="24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2202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ارجاع</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a:bodyPr>
          <a:lstStyle/>
          <a:p>
            <a:pPr algn="justLow" rtl="1">
              <a:lnSpc>
                <a:spcPct val="115000"/>
              </a:lnSpc>
              <a:buClr>
                <a:srgbClr val="53548A"/>
              </a:buClr>
              <a:buFont typeface="Courier New" panose="02070309020205020404" pitchFamily="49" charset="0"/>
              <a:buChar char="o"/>
              <a:tabLst>
                <a:tab pos="457200" algn="l"/>
              </a:tabLst>
            </a:pPr>
            <a:r>
              <a:rPr lang="ar-SA"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در </a:t>
            </a:r>
            <a:r>
              <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صورتی که پاسخ هر یک از موارد شرح حال مثبت یا معاینه از هر نظر غیرطبیعی باشد، پس از تکمیل فرم، به سطح دو ارجاع دهید</a:t>
            </a: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lvl="0" algn="justLow" rtl="1">
              <a:lnSpc>
                <a:spcPct val="115000"/>
              </a:lnSpc>
              <a:buClr>
                <a:srgbClr val="53548A"/>
              </a:buClr>
              <a:buFont typeface="Courier New" panose="02070309020205020404" pitchFamily="49" charset="0"/>
              <a:buChar char="o"/>
              <a:tabLst>
                <a:tab pos="457200" algn="l"/>
              </a:tabLst>
            </a:pPr>
            <a:r>
              <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در صورتی که همه موارد شرح حال منفی و معاینه از همه نظر طبیعی بود، در افراد 30 تا 40 سال برای 2 سال بعد و در افراد بالای 40 سال برای سال بعد نوبت ویزیت مجدد بدهید و به بهورز / مراقب سلامت ارجاع دهید</a:t>
            </a:r>
            <a:r>
              <a:rPr lang="ar-SA"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a:t>
            </a:r>
            <a:endPar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0489930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2066451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شرح حال غیرطبیعی </a:t>
            </a:r>
            <a:r>
              <a:rPr lang="fa-IR" sz="2000" dirty="0">
                <a:latin typeface="Arial"/>
                <a:ea typeface="Times New Roman"/>
                <a:cs typeface="B Nazanin"/>
              </a:rPr>
              <a:t>(سابقه فردي و يا خانوادگي، سابقه بيوپسي پستان و يا راديوتراپي قفسه سينه) دارند.</a:t>
            </a:r>
            <a:endParaRPr lang="en-US" sz="2000" dirty="0"/>
          </a:p>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معاینه غیر طبیعی </a:t>
            </a:r>
            <a:r>
              <a:rPr lang="fa-IR" sz="2000" dirty="0">
                <a:latin typeface="Arial"/>
                <a:ea typeface="Times New Roman"/>
                <a:cs typeface="B Nazanin"/>
              </a:rPr>
              <a:t>دارند.</a:t>
            </a:r>
            <a:endParaRPr lang="en-US" sz="2000" dirty="0">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ترسیم شجره نامه برای افراد دارای سابقه خانوادگی</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 ویزیت 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fa-IR" sz="1600" dirty="0" smtClean="0">
                <a:latin typeface="Calibri"/>
                <a:ea typeface="Calibri"/>
                <a:cs typeface="B Nazanin"/>
              </a:rPr>
              <a:t>ماموگرافی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275" y="3124200"/>
            <a:ext cx="17049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64678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a:t>
            </a:r>
            <a:endParaRPr lang="en-US" dirty="0"/>
          </a:p>
        </p:txBody>
      </p:sp>
      <p:sp>
        <p:nvSpPr>
          <p:cNvPr id="5" name="Content Placeholder 4"/>
          <p:cNvSpPr>
            <a:spLocks noGrp="1"/>
          </p:cNvSpPr>
          <p:nvPr>
            <p:ph sz="half" idx="1"/>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ندارد</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ماما):</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همه افراد در گروه سنی و جنسی مربوطه</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19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 / آموزش</a:t>
            </a:r>
            <a:r>
              <a:rPr lang="ar-SA" sz="1800" dirty="0" smtClean="0">
                <a:solidFill>
                  <a:prstClr val="black"/>
                </a:solidFill>
                <a:latin typeface="Calibri"/>
                <a:ea typeface="Calibri"/>
                <a:cs typeface="B Nazanin"/>
              </a:rPr>
              <a:t> </a:t>
            </a:r>
            <a:r>
              <a:rPr lang="ar-SA" sz="1800" dirty="0">
                <a:solidFill>
                  <a:prstClr val="black"/>
                </a:solidFill>
                <a:latin typeface="Calibri"/>
                <a:ea typeface="Calibri"/>
                <a:cs typeface="B Nazanin"/>
              </a:rPr>
              <a:t>نحوه انجام </a:t>
            </a:r>
            <a:r>
              <a:rPr lang="ar-SA" sz="1800" dirty="0">
                <a:solidFill>
                  <a:srgbClr val="C00000"/>
                </a:solidFill>
                <a:latin typeface="Calibri"/>
                <a:ea typeface="Calibri"/>
                <a:cs typeface="B Nazanin"/>
              </a:rPr>
              <a:t>خودآزمایی پستان (</a:t>
            </a:r>
            <a:r>
              <a:rPr lang="en-US" sz="1800" dirty="0">
                <a:solidFill>
                  <a:srgbClr val="C00000"/>
                </a:solidFill>
                <a:latin typeface="Calibri"/>
                <a:ea typeface="Calibri"/>
                <a:cs typeface="B Nazanin"/>
              </a:rPr>
              <a:t>SBE</a:t>
            </a:r>
            <a:r>
              <a:rPr lang="ar-SA" sz="1800" dirty="0">
                <a:solidFill>
                  <a:srgbClr val="C00000"/>
                </a:solidFill>
                <a:latin typeface="Calibri"/>
                <a:ea typeface="Calibri"/>
                <a:cs typeface="B Nazanin"/>
              </a:rPr>
              <a:t>)</a:t>
            </a:r>
            <a:r>
              <a:rPr lang="fa-IR" sz="1800" dirty="0">
                <a:solidFill>
                  <a:srgbClr val="C00000"/>
                </a:solidFill>
                <a:latin typeface="Calibri"/>
                <a:ea typeface="Calibri"/>
                <a:cs typeface="B Nazanin"/>
              </a:rPr>
              <a:t>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30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تا 69 سال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1 تا 2 سال (به ترتیب در بالا و زیر 40 سال)</a:t>
            </a:r>
          </a:p>
          <a:p>
            <a:pPr marL="342900" lvl="0" indent="-342900" algn="just" rtl="1">
              <a:lnSpc>
                <a:spcPct val="115000"/>
              </a:lnSpc>
              <a:spcBef>
                <a:spcPts val="0"/>
              </a:spcBef>
              <a:spcAft>
                <a:spcPts val="1000"/>
              </a:spcAft>
              <a:buClr>
                <a:srgbClr val="53548A"/>
              </a:buClr>
              <a:buFont typeface="Wingdings"/>
              <a:buChar char=""/>
            </a:pPr>
            <a:r>
              <a:rPr lang="fa-IR" sz="1800" dirty="0" smtClean="0">
                <a:solidFill>
                  <a:prstClr val="black"/>
                </a:solidFill>
                <a:latin typeface="Calibri"/>
                <a:ea typeface="Calibri"/>
                <a:cs typeface="B Nazanin"/>
              </a:rPr>
              <a:t>تاکید بر مراجعه </a:t>
            </a:r>
            <a:r>
              <a:rPr lang="ar-SA" sz="1800" dirty="0" smtClean="0">
                <a:solidFill>
                  <a:srgbClr val="C00000"/>
                </a:solidFill>
                <a:latin typeface="Calibri"/>
                <a:ea typeface="Calibri"/>
                <a:cs typeface="B Nazanin"/>
              </a:rPr>
              <a:t>در </a:t>
            </a:r>
            <a:r>
              <a:rPr lang="ar-SA" sz="1800" dirty="0">
                <a:solidFill>
                  <a:srgbClr val="C00000"/>
                </a:solidFill>
                <a:latin typeface="Calibri"/>
                <a:ea typeface="Calibri"/>
                <a:cs typeface="B Nazanin"/>
              </a:rPr>
              <a:t>فواصل برنامه های تشخیص زودهنگام و غربالگری</a:t>
            </a:r>
            <a:r>
              <a:rPr lang="ar-SA"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در صورت علامتدار بودن</a:t>
            </a: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p>
        </p:txBody>
      </p:sp>
    </p:spTree>
    <p:extLst>
      <p:ext uri="{BB962C8B-B14F-4D97-AF65-F5344CB8AC3E}">
        <p14:creationId xmlns:p14="http://schemas.microsoft.com/office/powerpoint/2010/main" val="39601554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ماما)</a:t>
            </a:r>
            <a:endParaRPr lang="en-US" dirty="0"/>
          </a:p>
        </p:txBody>
      </p:sp>
      <p:sp>
        <p:nvSpPr>
          <p:cNvPr id="5" name="Content Placeholder 4"/>
          <p:cNvSpPr>
            <a:spLocks noGrp="1"/>
          </p:cNvSpPr>
          <p:nvPr>
            <p:ph sz="half" idx="1"/>
          </p:nvPr>
        </p:nvSpPr>
        <p:spPr/>
        <p:txBody>
          <a:bodyPr>
            <a:normAutofit lnSpcReduction="10000"/>
          </a:bodyPr>
          <a:lstStyle/>
          <a:p>
            <a:pPr marL="0" lvl="0" indent="0" algn="justLow" rtl="1">
              <a:lnSpc>
                <a:spcPct val="115000"/>
              </a:lnSpc>
              <a:buClr>
                <a:srgbClr val="53548A"/>
              </a:buClr>
              <a:buNone/>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a:t>
            </a:r>
            <a:r>
              <a:rPr lang="fa-IR" sz="1900" dirty="0">
                <a:solidFill>
                  <a:srgbClr val="C00000"/>
                </a:solidFill>
                <a:latin typeface="Calibri"/>
                <a:ea typeface="Calibri"/>
                <a:cs typeface="B Nazanin"/>
              </a:rPr>
              <a:t>سابقه فردی یا خانوادگی / سابقه بیوپسی / سابقه رادیوتراپی قفسه سینه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بر اساس زمانبندی مناسب)</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 (</a:t>
            </a:r>
            <a:r>
              <a:rPr lang="fa-IR" sz="1900" dirty="0">
                <a:solidFill>
                  <a:srgbClr val="C00000"/>
                </a:solidFill>
                <a:latin typeface="Calibri"/>
                <a:ea typeface="Calibri"/>
                <a:cs typeface="B Nazanin"/>
              </a:rPr>
              <a:t>توده / تغییر شکل / تغییرات پوستی/ ترشح نوک پستان</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lnSpcReduction="1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خود مراقبتی: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(اصول/ آموزش علل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(جلب مشارکت / آموزش علایم مشکوک سرطان / آموزش</a:t>
            </a:r>
            <a:r>
              <a:rPr lang="ar-SA" sz="1900" dirty="0">
                <a:solidFill>
                  <a:prstClr val="black"/>
                </a:solidFill>
                <a:latin typeface="Calibri"/>
                <a:ea typeface="Calibri"/>
                <a:cs typeface="B Nazanin"/>
              </a:rPr>
              <a:t> نحوه انجام </a:t>
            </a:r>
            <a:r>
              <a:rPr lang="ar-SA" sz="1900" dirty="0">
                <a:solidFill>
                  <a:srgbClr val="C00000"/>
                </a:solidFill>
                <a:latin typeface="Calibri"/>
                <a:ea typeface="Calibri"/>
                <a:cs typeface="B Nazanin"/>
              </a:rPr>
              <a:t>خودآزمایی پستان (</a:t>
            </a:r>
            <a:r>
              <a:rPr lang="en-US" sz="1900" dirty="0">
                <a:solidFill>
                  <a:srgbClr val="C00000"/>
                </a:solidFill>
                <a:latin typeface="Calibri"/>
                <a:ea typeface="Calibri"/>
                <a:cs typeface="B Nazanin"/>
              </a:rPr>
              <a:t>SBE</a:t>
            </a:r>
            <a:r>
              <a:rPr lang="ar-SA" sz="1900" dirty="0">
                <a:solidFill>
                  <a:srgbClr val="C00000"/>
                </a:solidFill>
                <a:latin typeface="Calibri"/>
                <a:ea typeface="Calibri"/>
                <a:cs typeface="B Nazanin"/>
              </a:rPr>
              <a:t>)</a:t>
            </a:r>
            <a:r>
              <a:rPr lang="fa-IR" sz="1900" dirty="0">
                <a:solidFill>
                  <a:srgbClr val="C00000"/>
                </a:solidFill>
                <a:latin typeface="Calibri"/>
                <a:ea typeface="Calibri"/>
                <a:cs typeface="B Nazanin"/>
              </a:rPr>
              <a:t>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dirty="0" smtClean="0"/>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26357670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381000"/>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solidFill>
                  <a:prstClr val="white"/>
                </a:solidFill>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پستان</a:t>
            </a:r>
            <a:endParaRPr lang="en-US" b="1" dirty="0">
              <a:solidFill>
                <a:srgbClr val="FFC000"/>
              </a:solidFill>
              <a:cs typeface="B Nazanin" panose="00000400000000000000" pitchFamily="2" charset="-78"/>
            </a:endParaRPr>
          </a:p>
        </p:txBody>
      </p:sp>
      <p:sp>
        <p:nvSpPr>
          <p:cNvPr id="6" name="Rounded Rectangle 5"/>
          <p:cNvSpPr/>
          <p:nvPr/>
        </p:nvSpPr>
        <p:spPr>
          <a:xfrm>
            <a:off x="7162800" y="163829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شرح حال</a:t>
            </a:r>
          </a:p>
        </p:txBody>
      </p:sp>
      <p:sp>
        <p:nvSpPr>
          <p:cNvPr id="7" name="Right Brace 6"/>
          <p:cNvSpPr/>
          <p:nvPr/>
        </p:nvSpPr>
        <p:spPr>
          <a:xfrm>
            <a:off x="6524356" y="1410195"/>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grpSp>
        <p:nvGrpSpPr>
          <p:cNvPr id="8" name="Group 7"/>
          <p:cNvGrpSpPr/>
          <p:nvPr/>
        </p:nvGrpSpPr>
        <p:grpSpPr>
          <a:xfrm>
            <a:off x="1937217" y="1202385"/>
            <a:ext cx="5225583" cy="5291558"/>
            <a:chOff x="504825" y="179917"/>
            <a:chExt cx="5480788" cy="5934062"/>
          </a:xfrm>
        </p:grpSpPr>
        <p:cxnSp>
          <p:nvCxnSpPr>
            <p:cNvPr id="9" name="AutoShape 50"/>
            <p:cNvCxnSpPr>
              <a:cxnSpLocks noChangeShapeType="1"/>
            </p:cNvCxnSpPr>
            <p:nvPr/>
          </p:nvCxnSpPr>
          <p:spPr bwMode="auto">
            <a:xfrm>
              <a:off x="2924598" y="179917"/>
              <a:ext cx="697" cy="233042"/>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pSp>
          <p:nvGrpSpPr>
            <p:cNvPr id="10" name="Group 9"/>
            <p:cNvGrpSpPr/>
            <p:nvPr/>
          </p:nvGrpSpPr>
          <p:grpSpPr>
            <a:xfrm>
              <a:off x="504825" y="437275"/>
              <a:ext cx="5480788" cy="5676704"/>
              <a:chOff x="504825" y="218200"/>
              <a:chExt cx="5480788" cy="5676704"/>
            </a:xfrm>
          </p:grpSpPr>
          <p:sp>
            <p:nvSpPr>
              <p:cNvPr id="11" name="Oval 10"/>
              <p:cNvSpPr>
                <a:spLocks noChangeArrowheads="1"/>
              </p:cNvSpPr>
              <p:nvPr/>
            </p:nvSpPr>
            <p:spPr bwMode="auto">
              <a:xfrm>
                <a:off x="30384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pPr>
                <a:r>
                  <a:rPr lang="ar-SA" sz="800">
                    <a:solidFill>
                      <a:prstClr val="black"/>
                    </a:solidFill>
                    <a:latin typeface="Calibri"/>
                    <a:ea typeface="Calibri"/>
                    <a:cs typeface="B Nazanin"/>
                  </a:rPr>
                  <a:t>آموزش معاینه شخصی پستان و تکرار معاینه بالینی هر دو سال</a:t>
                </a:r>
                <a:endParaRPr lang="en-US" sz="1100">
                  <a:solidFill>
                    <a:prstClr val="black"/>
                  </a:solidFill>
                  <a:latin typeface="Calibri"/>
                  <a:ea typeface="Calibri"/>
                  <a:cs typeface="Arial"/>
                </a:endParaRPr>
              </a:p>
              <a:p>
                <a:pPr>
                  <a:lnSpc>
                    <a:spcPct val="106000"/>
                  </a:lnSpc>
                  <a:spcAft>
                    <a:spcPts val="800"/>
                  </a:spcAft>
                </a:pPr>
                <a:r>
                  <a:rPr lang="en-US" sz="800">
                    <a:solidFill>
                      <a:prstClr val="black"/>
                    </a:solidFill>
                    <a:latin typeface="Calibri"/>
                    <a:ea typeface="Calibri"/>
                    <a:cs typeface="B Nazanin"/>
                  </a:rPr>
                  <a:t> </a:t>
                </a:r>
                <a:endParaRPr lang="en-US" sz="1100">
                  <a:solidFill>
                    <a:prstClr val="black"/>
                  </a:solidFill>
                  <a:latin typeface="Calibri"/>
                  <a:ea typeface="Calibri"/>
                  <a:cs typeface="Arial"/>
                </a:endParaRPr>
              </a:p>
            </p:txBody>
          </p:sp>
          <p:sp>
            <p:nvSpPr>
              <p:cNvPr id="12" name="AutoShape 38"/>
              <p:cNvSpPr>
                <a:spLocks noChangeArrowheads="1"/>
              </p:cNvSpPr>
              <p:nvPr/>
            </p:nvSpPr>
            <p:spPr bwMode="auto">
              <a:xfrm>
                <a:off x="1571949" y="218200"/>
                <a:ext cx="2723502" cy="1152154"/>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just" rtl="1">
                  <a:lnSpc>
                    <a:spcPct val="106000"/>
                  </a:lnSpc>
                  <a:spcAft>
                    <a:spcPts val="800"/>
                  </a:spcAft>
                </a:pPr>
                <a:r>
                  <a:rPr lang="ar-SA" sz="800" b="1" dirty="0">
                    <a:solidFill>
                      <a:prstClr val="black"/>
                    </a:solidFill>
                    <a:latin typeface="Calibri"/>
                    <a:ea typeface="Calibri"/>
                    <a:cs typeface="B Nazanin"/>
                  </a:rPr>
                  <a:t>شرح حال </a:t>
                </a:r>
                <a:r>
                  <a:rPr lang="ar-SA" sz="800" dirty="0">
                    <a:solidFill>
                      <a:prstClr val="black"/>
                    </a:solidFill>
                    <a:latin typeface="Calibri"/>
                    <a:ea typeface="Calibri"/>
                    <a:cs typeface="B Nazanin"/>
                  </a:rPr>
                  <a:t>بگیرید: </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Calibri"/>
                    <a:ea typeface="Calibri"/>
                    <a:cs typeface="B Nazanin"/>
                  </a:rPr>
                  <a:t>آیا سابقه خانوادگی سرطان (به ویژه پستان یا تخمدان) دارید؟ </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Calibri"/>
                    <a:ea typeface="Calibri"/>
                    <a:cs typeface="B Nazanin"/>
                  </a:rPr>
                  <a:t>آیا سابقه فردی سرطان پستان یا تخمدان دارید؟</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Arial"/>
                    <a:ea typeface="Times New Roman"/>
                    <a:cs typeface="B Nazanin"/>
                  </a:rPr>
                  <a:t>آیا سابقه بیوپسی پستان دارید؟</a:t>
                </a:r>
                <a:endParaRPr lang="en-US" sz="1100" dirty="0">
                  <a:solidFill>
                    <a:prstClr val="black"/>
                  </a:solidFill>
                  <a:latin typeface="Calibri"/>
                  <a:ea typeface="Calibri"/>
                  <a:cs typeface="Arial"/>
                </a:endParaRPr>
              </a:p>
              <a:p>
                <a:pPr marL="342900" indent="-342900" algn="just" rtl="1">
                  <a:lnSpc>
                    <a:spcPct val="107000"/>
                  </a:lnSpc>
                  <a:spcAft>
                    <a:spcPts val="800"/>
                  </a:spcAft>
                  <a:buFont typeface="Symbol"/>
                  <a:buChar char=""/>
                </a:pPr>
                <a:r>
                  <a:rPr lang="fa-IR" sz="800" dirty="0">
                    <a:solidFill>
                      <a:prstClr val="black"/>
                    </a:solidFill>
                    <a:latin typeface="Calibri"/>
                    <a:ea typeface="Calibri"/>
                    <a:cs typeface="B Nazanin"/>
                  </a:rPr>
                  <a:t>آیا سابقه رادیوتراپی قفسه سینه دارید؟ </a:t>
                </a:r>
                <a:endParaRPr lang="en-US" sz="1100" dirty="0">
                  <a:solidFill>
                    <a:prstClr val="black"/>
                  </a:solidFill>
                  <a:latin typeface="Calibri"/>
                  <a:ea typeface="Calibri"/>
                  <a:cs typeface="Arial"/>
                </a:endParaRPr>
              </a:p>
            </p:txBody>
          </p:sp>
          <p:sp>
            <p:nvSpPr>
              <p:cNvPr id="13" name="AutoShape 39"/>
              <p:cNvSpPr>
                <a:spLocks noChangeArrowheads="1"/>
              </p:cNvSpPr>
              <p:nvPr/>
            </p:nvSpPr>
            <p:spPr bwMode="auto">
              <a:xfrm>
                <a:off x="1514475" y="1658230"/>
                <a:ext cx="2723502" cy="973322"/>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r" rtl="1">
                  <a:spcAft>
                    <a:spcPts val="800"/>
                  </a:spcAft>
                </a:pPr>
                <a:r>
                  <a:rPr lang="ar-SA" sz="800" dirty="0">
                    <a:solidFill>
                      <a:prstClr val="black"/>
                    </a:solidFill>
                    <a:latin typeface="Calibri"/>
                    <a:ea typeface="Calibri"/>
                    <a:cs typeface="B Nazanin"/>
                  </a:rPr>
                  <a:t>هر دو پستان و زیر بغل را از نظر موارد زیر </a:t>
                </a:r>
                <a:r>
                  <a:rPr lang="ar-SA" sz="800" b="1" dirty="0">
                    <a:solidFill>
                      <a:prstClr val="black"/>
                    </a:solidFill>
                    <a:latin typeface="Calibri"/>
                    <a:ea typeface="Calibri"/>
                    <a:cs typeface="B Nazanin"/>
                  </a:rPr>
                  <a:t>معاینه</a:t>
                </a:r>
                <a:r>
                  <a:rPr lang="ar-SA" sz="800" dirty="0">
                    <a:solidFill>
                      <a:prstClr val="black"/>
                    </a:solidFill>
                    <a:latin typeface="Calibri"/>
                    <a:ea typeface="Calibri"/>
                    <a:cs typeface="B Nazanin"/>
                  </a:rPr>
                  <a:t> کنید: </a:t>
                </a:r>
                <a:endParaRPr lang="en-US" sz="1100" dirty="0">
                  <a:solidFill>
                    <a:prstClr val="black"/>
                  </a:solidFill>
                  <a:latin typeface="Calibri"/>
                  <a:ea typeface="Calibri"/>
                  <a:cs typeface="Arial"/>
                </a:endParaRPr>
              </a:p>
              <a:p>
                <a:pPr marL="342900" indent="-342900" algn="r" rtl="1">
                  <a:buFont typeface="Symbol"/>
                  <a:buChar char=""/>
                </a:pPr>
                <a:r>
                  <a:rPr lang="fa-IR" sz="800" dirty="0">
                    <a:solidFill>
                      <a:prstClr val="black"/>
                    </a:solidFill>
                    <a:latin typeface="Calibri"/>
                    <a:ea typeface="Calibri"/>
                    <a:cs typeface="B Nazanin"/>
                  </a:rPr>
                  <a:t>توده پستان یا زیر بغل    </a:t>
                </a:r>
                <a:endParaRPr lang="en-US" sz="1100" dirty="0">
                  <a:solidFill>
                    <a:prstClr val="black"/>
                  </a:solidFill>
                  <a:latin typeface="Calibri"/>
                  <a:ea typeface="Calibri"/>
                  <a:cs typeface="Arial"/>
                </a:endParaRPr>
              </a:p>
              <a:p>
                <a:pPr marL="342900" indent="-342900" algn="r" rtl="1">
                  <a:buFont typeface="Symbol"/>
                  <a:buChar char=""/>
                </a:pPr>
                <a:r>
                  <a:rPr lang="fa-IR" sz="800" dirty="0">
                    <a:solidFill>
                      <a:prstClr val="black"/>
                    </a:solidFill>
                    <a:latin typeface="Calibri"/>
                    <a:ea typeface="Calibri"/>
                    <a:cs typeface="B Nazanin"/>
                  </a:rPr>
                  <a:t>تغییر در شکل یا قوام پستان </a:t>
                </a:r>
                <a:endParaRPr lang="fa-IR" sz="800" dirty="0" smtClean="0">
                  <a:solidFill>
                    <a:prstClr val="black"/>
                  </a:solidFill>
                  <a:latin typeface="Calibri"/>
                  <a:ea typeface="Calibri"/>
                  <a:cs typeface="B Nazanin"/>
                </a:endParaRPr>
              </a:p>
              <a:p>
                <a:pPr marL="342900" indent="-342900" algn="r" rtl="1">
                  <a:buFont typeface="Symbol"/>
                  <a:buChar char=""/>
                </a:pPr>
                <a:r>
                  <a:rPr lang="fa-IR" sz="800" dirty="0" smtClean="0">
                    <a:solidFill>
                      <a:prstClr val="black"/>
                    </a:solidFill>
                    <a:latin typeface="Calibri"/>
                    <a:ea typeface="Calibri"/>
                    <a:cs typeface="B Nazanin"/>
                  </a:rPr>
                  <a:t> تغییرات پوستی پستان  </a:t>
                </a:r>
                <a:endParaRPr lang="en-US" sz="1100" dirty="0">
                  <a:solidFill>
                    <a:prstClr val="black"/>
                  </a:solidFill>
                  <a:latin typeface="Calibri"/>
                  <a:ea typeface="Calibri"/>
                  <a:cs typeface="Arial"/>
                </a:endParaRPr>
              </a:p>
              <a:p>
                <a:pPr marL="342900" indent="-342900" algn="r" rtl="1">
                  <a:spcAft>
                    <a:spcPts val="1000"/>
                  </a:spcAft>
                  <a:buFont typeface="Symbol"/>
                  <a:buChar char=""/>
                </a:pPr>
                <a:r>
                  <a:rPr lang="fa-IR" sz="800" dirty="0" smtClean="0">
                    <a:solidFill>
                      <a:prstClr val="black"/>
                    </a:solidFill>
                    <a:latin typeface="Calibri"/>
                    <a:ea typeface="Calibri"/>
                    <a:cs typeface="B Nazanin"/>
                  </a:rPr>
                  <a:t>ترشح نوک پستان</a:t>
                </a:r>
              </a:p>
            </p:txBody>
          </p:sp>
          <p:sp>
            <p:nvSpPr>
              <p:cNvPr id="14" name="AutoShape 40"/>
              <p:cNvSpPr>
                <a:spLocks noChangeArrowheads="1"/>
              </p:cNvSpPr>
              <p:nvPr/>
            </p:nvSpPr>
            <p:spPr bwMode="auto">
              <a:xfrm>
                <a:off x="208597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600">
                    <a:solidFill>
                      <a:prstClr val="black"/>
                    </a:solidFill>
                    <a:latin typeface="Calibri"/>
                    <a:ea typeface="Calibri"/>
                    <a:cs typeface="B Nazanin"/>
                  </a:rPr>
                  <a:t>شرح حال غیرطبیعی</a:t>
                </a:r>
                <a:endParaRPr lang="en-US" sz="1100">
                  <a:solidFill>
                    <a:prstClr val="black"/>
                  </a:solidFill>
                  <a:latin typeface="Calibri"/>
                  <a:ea typeface="Calibri"/>
                  <a:cs typeface="Arial"/>
                </a:endParaRPr>
              </a:p>
            </p:txBody>
          </p:sp>
          <p:sp>
            <p:nvSpPr>
              <p:cNvPr id="15" name="AutoShape 41"/>
              <p:cNvSpPr>
                <a:spLocks noChangeArrowheads="1"/>
              </p:cNvSpPr>
              <p:nvPr/>
            </p:nvSpPr>
            <p:spPr bwMode="auto">
              <a:xfrm>
                <a:off x="50482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700">
                    <a:solidFill>
                      <a:prstClr val="black"/>
                    </a:solidFill>
                    <a:latin typeface="Calibri"/>
                    <a:ea typeface="Calibri"/>
                    <a:cs typeface="B Nazanin"/>
                  </a:rPr>
                  <a:t>معاینه غیرطبیعی</a:t>
                </a:r>
                <a:endParaRPr lang="en-US" sz="1100">
                  <a:solidFill>
                    <a:prstClr val="black"/>
                  </a:solidFill>
                  <a:latin typeface="Calibri"/>
                  <a:ea typeface="Calibri"/>
                  <a:cs typeface="Arial"/>
                </a:endParaRPr>
              </a:p>
            </p:txBody>
          </p:sp>
          <p:sp>
            <p:nvSpPr>
              <p:cNvPr id="16" name="AutoShape 42"/>
              <p:cNvSpPr>
                <a:spLocks noChangeArrowheads="1"/>
              </p:cNvSpPr>
              <p:nvPr/>
            </p:nvSpPr>
            <p:spPr bwMode="auto">
              <a:xfrm>
                <a:off x="3638550" y="2876550"/>
                <a:ext cx="1638300" cy="608965"/>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600">
                    <a:solidFill>
                      <a:prstClr val="black"/>
                    </a:solidFill>
                    <a:latin typeface="Calibri"/>
                    <a:ea typeface="Calibri"/>
                    <a:cs typeface="B Nazanin"/>
                  </a:rPr>
                  <a:t>شرح حال و معاینه طبیعی</a:t>
                </a:r>
                <a:endParaRPr lang="en-US" sz="1100">
                  <a:solidFill>
                    <a:prstClr val="black"/>
                  </a:solidFill>
                  <a:latin typeface="Calibri"/>
                  <a:ea typeface="Calibri"/>
                  <a:cs typeface="Arial"/>
                </a:endParaRPr>
              </a:p>
            </p:txBody>
          </p:sp>
          <p:cxnSp>
            <p:nvCxnSpPr>
              <p:cNvPr id="17" name="AutoShape 36"/>
              <p:cNvCxnSpPr>
                <a:cxnSpLocks noChangeShapeType="1"/>
              </p:cNvCxnSpPr>
              <p:nvPr/>
            </p:nvCxnSpPr>
            <p:spPr bwMode="auto">
              <a:xfrm>
                <a:off x="2809875" y="3486150"/>
                <a:ext cx="0" cy="14426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8" name="AutoShape 51"/>
              <p:cNvCxnSpPr>
                <a:cxnSpLocks noChangeShapeType="1"/>
              </p:cNvCxnSpPr>
              <p:nvPr/>
            </p:nvCxnSpPr>
            <p:spPr bwMode="auto">
              <a:xfrm>
                <a:off x="2933700" y="1370355"/>
                <a:ext cx="0" cy="287875"/>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9" name="AutoShape 52"/>
              <p:cNvCxnSpPr>
                <a:cxnSpLocks noChangeShapeType="1"/>
              </p:cNvCxnSpPr>
              <p:nvPr/>
            </p:nvCxnSpPr>
            <p:spPr bwMode="auto">
              <a:xfrm>
                <a:off x="2828925" y="2628900"/>
                <a:ext cx="698"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0" name="AutoShape 53"/>
              <p:cNvCxnSpPr>
                <a:cxnSpLocks noChangeShapeType="1"/>
              </p:cNvCxnSpPr>
              <p:nvPr/>
            </p:nvCxnSpPr>
            <p:spPr bwMode="auto">
              <a:xfrm flipV="1">
                <a:off x="1257300" y="2628900"/>
                <a:ext cx="386080"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1" name="AutoShape 54"/>
              <p:cNvCxnSpPr>
                <a:cxnSpLocks noChangeShapeType="1"/>
              </p:cNvCxnSpPr>
              <p:nvPr/>
            </p:nvCxnSpPr>
            <p:spPr bwMode="auto">
              <a:xfrm flipH="1" flipV="1">
                <a:off x="4105275" y="2628900"/>
                <a:ext cx="330925"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2" name="AutoShape 58"/>
              <p:cNvCxnSpPr>
                <a:cxnSpLocks noChangeShapeType="1"/>
              </p:cNvCxnSpPr>
              <p:nvPr/>
            </p:nvCxnSpPr>
            <p:spPr bwMode="auto">
              <a:xfrm>
                <a:off x="4429125" y="3486150"/>
                <a:ext cx="0" cy="886473"/>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3" name="AutoShape 43"/>
              <p:cNvSpPr>
                <a:spLocks noChangeArrowheads="1"/>
              </p:cNvSpPr>
              <p:nvPr/>
            </p:nvSpPr>
            <p:spPr bwMode="auto">
              <a:xfrm>
                <a:off x="4572000"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800">
                    <a:solidFill>
                      <a:prstClr val="black"/>
                    </a:solidFill>
                    <a:latin typeface="Calibri"/>
                    <a:ea typeface="Calibri"/>
                    <a:cs typeface="B Nazanin"/>
                  </a:rPr>
                  <a:t>سن بالای 40 سال</a:t>
                </a:r>
                <a:endParaRPr lang="en-US" sz="1100">
                  <a:solidFill>
                    <a:prstClr val="black"/>
                  </a:solidFill>
                  <a:latin typeface="Calibri"/>
                  <a:ea typeface="Calibri"/>
                  <a:cs typeface="Arial"/>
                </a:endParaRPr>
              </a:p>
            </p:txBody>
          </p:sp>
          <p:sp>
            <p:nvSpPr>
              <p:cNvPr id="24" name="AutoShape 44"/>
              <p:cNvSpPr>
                <a:spLocks noChangeArrowheads="1"/>
              </p:cNvSpPr>
              <p:nvPr/>
            </p:nvSpPr>
            <p:spPr bwMode="auto">
              <a:xfrm>
                <a:off x="3305175"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06000"/>
                  </a:lnSpc>
                  <a:spcAft>
                    <a:spcPts val="800"/>
                  </a:spcAft>
                </a:pPr>
                <a:r>
                  <a:rPr lang="ar-SA" sz="800">
                    <a:solidFill>
                      <a:prstClr val="black"/>
                    </a:solidFill>
                    <a:latin typeface="Calibri"/>
                    <a:ea typeface="Calibri"/>
                    <a:cs typeface="B Nazanin"/>
                  </a:rPr>
                  <a:t>سن 30 تا 40  سال</a:t>
                </a:r>
                <a:endParaRPr lang="en-US" sz="1100">
                  <a:solidFill>
                    <a:prstClr val="black"/>
                  </a:solidFill>
                  <a:latin typeface="Calibri"/>
                  <a:ea typeface="Calibri"/>
                  <a:cs typeface="Arial"/>
                </a:endParaRPr>
              </a:p>
            </p:txBody>
          </p:sp>
          <p:cxnSp>
            <p:nvCxnSpPr>
              <p:cNvPr id="25" name="AutoShape 57"/>
              <p:cNvCxnSpPr>
                <a:cxnSpLocks noChangeShapeType="1"/>
              </p:cNvCxnSpPr>
              <p:nvPr/>
            </p:nvCxnSpPr>
            <p:spPr bwMode="auto">
              <a:xfrm>
                <a:off x="3810000" y="4371975"/>
                <a:ext cx="1336269" cy="0"/>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6" name="AutoShape 61"/>
              <p:cNvCxnSpPr>
                <a:cxnSpLocks noChangeShapeType="1"/>
              </p:cNvCxnSpPr>
              <p:nvPr/>
            </p:nvCxnSpPr>
            <p:spPr bwMode="auto">
              <a:xfrm>
                <a:off x="38100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7" name="AutoShape 62"/>
              <p:cNvCxnSpPr>
                <a:cxnSpLocks noChangeShapeType="1"/>
              </p:cNvCxnSpPr>
              <p:nvPr/>
            </p:nvCxnSpPr>
            <p:spPr bwMode="auto">
              <a:xfrm>
                <a:off x="51435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8" name="AutoShape 63"/>
              <p:cNvCxnSpPr>
                <a:cxnSpLocks noChangeShapeType="1"/>
              </p:cNvCxnSpPr>
              <p:nvPr/>
            </p:nvCxnSpPr>
            <p:spPr bwMode="auto">
              <a:xfrm>
                <a:off x="38100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9" name="AutoShape 64"/>
              <p:cNvCxnSpPr>
                <a:cxnSpLocks noChangeShapeType="1"/>
              </p:cNvCxnSpPr>
              <p:nvPr/>
            </p:nvCxnSpPr>
            <p:spPr bwMode="auto">
              <a:xfrm>
                <a:off x="51435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30" name="Oval 29"/>
              <p:cNvSpPr/>
              <p:nvPr/>
            </p:nvSpPr>
            <p:spPr>
              <a:xfrm>
                <a:off x="2237605" y="3647819"/>
                <a:ext cx="1144504" cy="390525"/>
              </a:xfrm>
              <a:prstGeom prst="ellipse">
                <a:avLst/>
              </a:prstGeom>
              <a:ln w="28575">
                <a:solidFill>
                  <a:srgbClr val="C00000"/>
                </a:solidFill>
                <a:prstDash val="solid"/>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6000"/>
                  </a:lnSpc>
                  <a:spcAft>
                    <a:spcPts val="800"/>
                  </a:spcAft>
                </a:pPr>
                <a:r>
                  <a:rPr lang="fa-IR" sz="800">
                    <a:solidFill>
                      <a:prstClr val="black"/>
                    </a:solidFill>
                    <a:ea typeface="Calibri"/>
                    <a:cs typeface="B Nazanin"/>
                  </a:rPr>
                  <a:t>ارجاع به سطح دو</a:t>
                </a:r>
                <a:r>
                  <a:rPr lang="fa-IR" sz="800" baseline="30000">
                    <a:solidFill>
                      <a:prstClr val="black"/>
                    </a:solidFill>
                    <a:ea typeface="Calibri"/>
                    <a:cs typeface="B Nazanin"/>
                  </a:rPr>
                  <a:t>2</a:t>
                </a:r>
                <a:endParaRPr lang="en-US" sz="1100">
                  <a:solidFill>
                    <a:prstClr val="black"/>
                  </a:solidFill>
                  <a:ea typeface="Calibri"/>
                  <a:cs typeface="Arial"/>
                </a:endParaRPr>
              </a:p>
            </p:txBody>
          </p:sp>
          <p:sp>
            <p:nvSpPr>
              <p:cNvPr id="31" name="Oval 30"/>
              <p:cNvSpPr>
                <a:spLocks noChangeArrowheads="1"/>
              </p:cNvSpPr>
              <p:nvPr/>
            </p:nvSpPr>
            <p:spPr bwMode="auto">
              <a:xfrm>
                <a:off x="45243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pPr>
                <a:r>
                  <a:rPr lang="ar-SA" sz="800">
                    <a:solidFill>
                      <a:prstClr val="black"/>
                    </a:solidFill>
                    <a:latin typeface="Calibri"/>
                    <a:ea typeface="Calibri"/>
                    <a:cs typeface="B Nazanin"/>
                  </a:rPr>
                  <a:t>آموزش معاینه شخصی پستان و  تکرار معاینه بالینی هر سال</a:t>
                </a:r>
                <a:endParaRPr lang="en-US" sz="1100">
                  <a:solidFill>
                    <a:prstClr val="black"/>
                  </a:solidFill>
                  <a:latin typeface="Calibri"/>
                  <a:ea typeface="Calibri"/>
                  <a:cs typeface="Arial"/>
                </a:endParaRPr>
              </a:p>
              <a:p>
                <a:pPr>
                  <a:lnSpc>
                    <a:spcPct val="106000"/>
                  </a:lnSpc>
                  <a:spcAft>
                    <a:spcPts val="800"/>
                  </a:spcAft>
                </a:pPr>
                <a:r>
                  <a:rPr lang="en-US" sz="1100">
                    <a:solidFill>
                      <a:prstClr val="black"/>
                    </a:solidFill>
                    <a:latin typeface="Calibri"/>
                    <a:ea typeface="Calibri"/>
                    <a:cs typeface="B Nazanin"/>
                  </a:rPr>
                  <a:t> </a:t>
                </a:r>
                <a:endParaRPr lang="en-US" sz="1100">
                  <a:solidFill>
                    <a:prstClr val="black"/>
                  </a:solidFill>
                  <a:latin typeface="Calibri"/>
                  <a:ea typeface="Calibri"/>
                  <a:cs typeface="Arial"/>
                </a:endParaRPr>
              </a:p>
            </p:txBody>
          </p:sp>
          <p:cxnSp>
            <p:nvCxnSpPr>
              <p:cNvPr id="32" name="Straight Connector 31"/>
              <p:cNvCxnSpPr/>
              <p:nvPr/>
            </p:nvCxnSpPr>
            <p:spPr>
              <a:xfrm>
                <a:off x="1206011" y="3486283"/>
                <a:ext cx="0" cy="19050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33" name="Oval 32"/>
              <p:cNvSpPr>
                <a:spLocks noChangeArrowheads="1"/>
              </p:cNvSpPr>
              <p:nvPr/>
            </p:nvSpPr>
            <p:spPr bwMode="auto">
              <a:xfrm>
                <a:off x="632314" y="3676784"/>
                <a:ext cx="1162050" cy="388403"/>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800">
                    <a:solidFill>
                      <a:prstClr val="black"/>
                    </a:solidFill>
                    <a:latin typeface="Calibri"/>
                    <a:ea typeface="Calibri"/>
                    <a:cs typeface="B Nazanin"/>
                  </a:rPr>
                  <a:t>ارجاع به سطح دو</a:t>
                </a:r>
                <a:r>
                  <a:rPr lang="ar-SA" sz="800" baseline="30000">
                    <a:solidFill>
                      <a:prstClr val="black"/>
                    </a:solidFill>
                    <a:latin typeface="Calibri"/>
                    <a:ea typeface="Calibri"/>
                    <a:cs typeface="B Nazanin"/>
                  </a:rPr>
                  <a:t>3</a:t>
                </a:r>
                <a:endParaRPr lang="en-US" sz="1100">
                  <a:solidFill>
                    <a:prstClr val="black"/>
                  </a:solidFill>
                  <a:latin typeface="Calibri"/>
                  <a:ea typeface="Calibri"/>
                  <a:cs typeface="Arial"/>
                </a:endParaRPr>
              </a:p>
            </p:txBody>
          </p:sp>
        </p:grpSp>
      </p:gr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sp>
        <p:nvSpPr>
          <p:cNvPr id="34" name="Oval 33"/>
          <p:cNvSpPr>
            <a:spLocks noChangeArrowheads="1"/>
          </p:cNvSpPr>
          <p:nvPr/>
        </p:nvSpPr>
        <p:spPr bwMode="auto">
          <a:xfrm>
            <a:off x="2918784" y="300643"/>
            <a:ext cx="2652395" cy="889635"/>
          </a:xfrm>
          <a:prstGeom prst="ellipse">
            <a:avLst/>
          </a:prstGeom>
          <a:solidFill>
            <a:sysClr val="window" lastClr="FFFFFF">
              <a:lumMod val="100000"/>
              <a:lumOff val="0"/>
            </a:sysClr>
          </a:solidFill>
          <a:ln w="31750">
            <a:solidFill>
              <a:srgbClr val="8064A2">
                <a:lumMod val="100000"/>
                <a:lumOff val="0"/>
              </a:srgb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defRPr/>
            </a:pPr>
            <a:r>
              <a:rPr lang="ar-SA" sz="800" b="1" kern="0" dirty="0">
                <a:solidFill>
                  <a:sysClr val="windowText" lastClr="000000"/>
                </a:solidFill>
                <a:latin typeface="Calibri"/>
                <a:ea typeface="Calibri"/>
                <a:cs typeface="B Nazanin"/>
              </a:rPr>
              <a:t>ماما </a:t>
            </a:r>
            <a:r>
              <a:rPr lang="ar-SA" sz="800" kern="0" dirty="0">
                <a:solidFill>
                  <a:sysClr val="windowText" lastClr="000000"/>
                </a:solidFill>
                <a:latin typeface="Calibri"/>
                <a:ea typeface="Calibri"/>
                <a:cs typeface="B Nazanin"/>
              </a:rPr>
              <a:t>زنان ارجاع شده </a:t>
            </a:r>
            <a:r>
              <a:rPr lang="fa-IR" sz="800" kern="0" dirty="0" smtClean="0">
                <a:solidFill>
                  <a:sysClr val="windowText" lastClr="000000"/>
                </a:solidFill>
                <a:latin typeface="Calibri"/>
                <a:ea typeface="Calibri"/>
                <a:cs typeface="B Nazanin"/>
              </a:rPr>
              <a:t> توسط </a:t>
            </a:r>
            <a:r>
              <a:rPr lang="fa-IR" sz="800" b="1" kern="0" dirty="0" smtClean="0">
                <a:solidFill>
                  <a:sysClr val="windowText" lastClr="000000"/>
                </a:solidFill>
                <a:latin typeface="Calibri"/>
                <a:ea typeface="Calibri"/>
                <a:cs typeface="B Nazanin"/>
              </a:rPr>
              <a:t>بهورز</a:t>
            </a:r>
            <a:r>
              <a:rPr lang="ar-SA" sz="800" b="1" kern="0" dirty="0" smtClean="0">
                <a:solidFill>
                  <a:sysClr val="windowText" lastClr="000000"/>
                </a:solidFill>
                <a:latin typeface="Calibri"/>
                <a:ea typeface="Calibri"/>
                <a:cs typeface="B Nazanin"/>
              </a:rPr>
              <a:t> </a:t>
            </a:r>
            <a:r>
              <a:rPr lang="ar-SA" sz="800" kern="0" dirty="0">
                <a:solidFill>
                  <a:sysClr val="windowText" lastClr="000000"/>
                </a:solidFill>
                <a:latin typeface="Calibri"/>
                <a:ea typeface="Calibri"/>
                <a:cs typeface="B Nazanin"/>
              </a:rPr>
              <a:t>در فاصله 30 تا 69 سال</a:t>
            </a:r>
            <a:r>
              <a:rPr lang="ar-SA" sz="800" kern="0" baseline="30000" dirty="0">
                <a:solidFill>
                  <a:sysClr val="windowText" lastClr="000000"/>
                </a:solidFill>
                <a:latin typeface="Calibri"/>
                <a:ea typeface="Calibri"/>
                <a:cs typeface="B Nazanin"/>
              </a:rPr>
              <a:t>1</a:t>
            </a:r>
            <a:r>
              <a:rPr lang="ar-SA" sz="800" kern="0" dirty="0">
                <a:solidFill>
                  <a:sysClr val="windowText" lastClr="000000"/>
                </a:solidFill>
                <a:latin typeface="Calibri"/>
                <a:ea typeface="Calibri"/>
                <a:cs typeface="B Nazanin"/>
              </a:rPr>
              <a:t> را  از نظر دارا بودن علایم و نشانه های زیر، با شرح حال و معاینه بررسی می کند.</a:t>
            </a:r>
            <a:endParaRPr lang="en-US" sz="1100" kern="0" dirty="0">
              <a:solidFill>
                <a:sysClr val="windowText" lastClr="000000"/>
              </a:solidFill>
              <a:latin typeface="Calibri"/>
              <a:ea typeface="Calibri"/>
              <a:cs typeface="Arial"/>
            </a:endParaRPr>
          </a:p>
          <a:p>
            <a:pPr algn="ctr">
              <a:lnSpc>
                <a:spcPct val="106000"/>
              </a:lnSpc>
              <a:spcAft>
                <a:spcPts val="800"/>
              </a:spcAft>
              <a:defRPr/>
            </a:pPr>
            <a:r>
              <a:rPr lang="en-US" sz="800" kern="0" dirty="0">
                <a:solidFill>
                  <a:sysClr val="windowText" lastClr="000000"/>
                </a:solidFill>
                <a:latin typeface="Calibri"/>
                <a:ea typeface="Calibri"/>
                <a:cs typeface="B Nazanin"/>
              </a:rPr>
              <a:t> </a:t>
            </a:r>
            <a:endParaRPr lang="en-US" sz="1100" kern="0" dirty="0">
              <a:solidFill>
                <a:sysClr val="windowText" lastClr="000000"/>
              </a:solidFill>
              <a:latin typeface="Calibri"/>
              <a:ea typeface="Calibri"/>
              <a:cs typeface="Arial"/>
            </a:endParaRPr>
          </a:p>
        </p:txBody>
      </p:sp>
      <p:sp>
        <p:nvSpPr>
          <p:cNvPr id="35" name="Rounded Rectangle 34"/>
          <p:cNvSpPr/>
          <p:nvPr/>
        </p:nvSpPr>
        <p:spPr>
          <a:xfrm>
            <a:off x="7162800" y="2971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813248"/>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87013" y="407344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pic>
        <p:nvPicPr>
          <p:cNvPr id="39"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196597" y="1190278"/>
            <a:ext cx="2578605" cy="156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53794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برنامه های سطح دو</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754214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rtl="1" eaLnBrk="1" hangingPunct="1"/>
            <a:r>
              <a:rPr lang="fa-IR" smtClean="0">
                <a:solidFill>
                  <a:schemeClr val="tx2"/>
                </a:solidFill>
                <a:cs typeface="B Mitra" panose="00000400000000000000" pitchFamily="2" charset="-78"/>
              </a:rPr>
              <a:t>سرطان در ایران</a:t>
            </a:r>
            <a:endParaRPr lang="en-US" smtClean="0">
              <a:solidFill>
                <a:schemeClr val="tx2"/>
              </a:solidFill>
              <a:cs typeface="B Mitra" panose="00000400000000000000" pitchFamily="2" charset="-78"/>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98476493"/>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00592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half" idx="1"/>
          </p:nvPr>
        </p:nvSpPr>
        <p:spPr/>
        <p:txBody>
          <a:bodyPr>
            <a:noAutofit/>
          </a:bodyPr>
          <a:lstStyle/>
          <a:p>
            <a:pPr marL="342900" indent="-342900" algn="just" rtl="1">
              <a:lnSpc>
                <a:spcPct val="115000"/>
              </a:lnSpc>
              <a:spcBef>
                <a:spcPts val="0"/>
              </a:spcBef>
              <a:spcAft>
                <a:spcPts val="1000"/>
              </a:spcAft>
              <a:buFont typeface="Wingdings"/>
              <a:buChar char=""/>
            </a:pPr>
            <a:endParaRPr lang="en-US" sz="1600" dirty="0">
              <a:latin typeface="Calibri"/>
              <a:ea typeface="Calibri"/>
              <a:cs typeface="B Nazanin"/>
            </a:endParaRPr>
          </a:p>
        </p:txBody>
      </p:sp>
      <p:sp>
        <p:nvSpPr>
          <p:cNvPr id="3" name="Content Placeholder 2"/>
          <p:cNvSpPr>
            <a:spLocks noGrp="1"/>
          </p:cNvSpPr>
          <p:nvPr>
            <p:ph sz="half" idx="2"/>
          </p:nvPr>
        </p:nvSpPr>
        <p:spPr/>
        <p:txBody>
          <a:bodyPr>
            <a:normAutofit fontScale="85000" lnSpcReduction="10000"/>
          </a:bodyPr>
          <a:lstStyle/>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روده بزرگ:</a:t>
            </a:r>
            <a:endParaRPr lang="fa-IR" sz="2000" dirty="0" smtClean="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smtClean="0">
                <a:solidFill>
                  <a:prstClr val="black"/>
                </a:solidFill>
                <a:latin typeface="Calibri"/>
                <a:ea typeface="Calibri"/>
                <a:cs typeface="B Nazanin"/>
              </a:rPr>
              <a:t>ترسیم </a:t>
            </a:r>
            <a:r>
              <a:rPr lang="ar-SA" sz="1800" dirty="0">
                <a:solidFill>
                  <a:prstClr val="black"/>
                </a:solidFill>
                <a:latin typeface="Calibri"/>
                <a:ea typeface="Calibri"/>
                <a:cs typeface="B Nazanin"/>
              </a:rPr>
              <a:t>شجره نامه برای افراد دارای سابقه خانوادگی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 ویزیت </a:t>
            </a:r>
            <a:r>
              <a:rPr lang="ar-SA" sz="1800" dirty="0" smtClean="0">
                <a:solidFill>
                  <a:prstClr val="black"/>
                </a:solidFill>
                <a:latin typeface="Calibri"/>
                <a:ea typeface="Calibri"/>
                <a:cs typeface="B Nazanin"/>
              </a:rPr>
              <a:t>متخصص</a:t>
            </a:r>
            <a:r>
              <a:rPr lang="fa-IR" sz="1800" dirty="0" smtClean="0">
                <a:solidFill>
                  <a:prstClr val="black"/>
                </a:solidFill>
                <a:latin typeface="Calibri"/>
                <a:ea typeface="Calibri"/>
                <a:cs typeface="B Nazanin"/>
              </a:rPr>
              <a:t> داخلی (گوارش)</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کولونوسکوپی</a:t>
            </a:r>
            <a:r>
              <a:rPr lang="fa-IR" sz="1800" dirty="0">
                <a:solidFill>
                  <a:prstClr val="black"/>
                </a:solidFill>
                <a:latin typeface="Calibri"/>
                <a:ea typeface="Calibri"/>
                <a:cs typeface="B Nazanin"/>
              </a:rPr>
              <a:t> و </a:t>
            </a:r>
            <a:r>
              <a:rPr lang="fa-IR" sz="1800" dirty="0" smtClean="0">
                <a:solidFill>
                  <a:prstClr val="black"/>
                </a:solidFill>
                <a:latin typeface="Calibri"/>
                <a:ea typeface="Calibri"/>
                <a:cs typeface="B Nazanin"/>
              </a:rPr>
              <a:t>بیوپسی</a:t>
            </a:r>
          </a:p>
          <a:p>
            <a:pPr marL="0" lvl="0" indent="0" algn="just" rtl="1">
              <a:lnSpc>
                <a:spcPct val="115000"/>
              </a:lnSpc>
              <a:spcBef>
                <a:spcPts val="0"/>
              </a:spcBef>
              <a:spcAft>
                <a:spcPts val="1000"/>
              </a:spcAft>
              <a:buClr>
                <a:srgbClr val="53548A"/>
              </a:buClr>
              <a:buNone/>
            </a:pPr>
            <a:endParaRPr lang="en-US" sz="1800" dirty="0">
              <a:solidFill>
                <a:prstClr val="black"/>
              </a:solidFill>
              <a:latin typeface="Calibri"/>
              <a:ea typeface="Calibri"/>
              <a:cs typeface="B Nazanin"/>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پستان:</a:t>
            </a:r>
            <a:endParaRPr lang="fa-IR" sz="20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ترسیم شجره نامه برای افراد دارای سابقه خانوادگی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 ویزیت متخصص</a:t>
            </a:r>
            <a:r>
              <a:rPr lang="fa-IR"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جراحی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a:t>
            </a:r>
            <a:r>
              <a:rPr lang="fa-IR" sz="1800" dirty="0" smtClean="0">
                <a:solidFill>
                  <a:prstClr val="black"/>
                </a:solidFill>
                <a:latin typeface="Calibri"/>
                <a:ea typeface="Calibri"/>
                <a:cs typeface="B Nazanin"/>
              </a:rPr>
              <a:t>ماموگرافی </a:t>
            </a:r>
            <a:r>
              <a:rPr lang="fa-IR" sz="1800" dirty="0">
                <a:solidFill>
                  <a:prstClr val="black"/>
                </a:solidFill>
                <a:latin typeface="Calibri"/>
                <a:ea typeface="Calibri"/>
                <a:cs typeface="B Nazanin"/>
              </a:rPr>
              <a:t>و </a:t>
            </a:r>
            <a:r>
              <a:rPr lang="fa-IR" sz="1800" dirty="0" smtClean="0">
                <a:solidFill>
                  <a:prstClr val="black"/>
                </a:solidFill>
                <a:latin typeface="Calibri"/>
                <a:ea typeface="Calibri"/>
                <a:cs typeface="B Nazanin"/>
              </a:rPr>
              <a:t>بیوپسی</a:t>
            </a:r>
          </a:p>
          <a:p>
            <a:pPr marL="0" lvl="0" indent="0" algn="just" rtl="1">
              <a:lnSpc>
                <a:spcPct val="115000"/>
              </a:lnSpc>
              <a:spcBef>
                <a:spcPts val="0"/>
              </a:spcBef>
              <a:spcAft>
                <a:spcPts val="1000"/>
              </a:spcAft>
              <a:buClr>
                <a:srgbClr val="53548A"/>
              </a:buClr>
              <a:buNone/>
            </a:pPr>
            <a:endParaRPr lang="en-US" sz="1800" dirty="0">
              <a:solidFill>
                <a:prstClr val="black"/>
              </a:solidFill>
              <a:latin typeface="Calibri"/>
              <a:ea typeface="Calibri"/>
              <a:cs typeface="B Nazanin"/>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دهانه رحم:</a:t>
            </a:r>
            <a:endParaRPr lang="fa-IR" sz="20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smtClean="0">
                <a:solidFill>
                  <a:prstClr val="black"/>
                </a:solidFill>
                <a:latin typeface="Calibri"/>
                <a:ea typeface="Calibri"/>
                <a:cs typeface="B Nazanin"/>
              </a:rPr>
              <a:t>ویزیت </a:t>
            </a:r>
            <a:r>
              <a:rPr lang="ar-SA" sz="1800" dirty="0">
                <a:solidFill>
                  <a:prstClr val="black"/>
                </a:solidFill>
                <a:latin typeface="Calibri"/>
                <a:ea typeface="Calibri"/>
                <a:cs typeface="B Nazanin"/>
              </a:rPr>
              <a:t>متخصص</a:t>
            </a:r>
            <a:r>
              <a:rPr lang="fa-IR"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زنان</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a:t>
            </a:r>
            <a:r>
              <a:rPr lang="ar-SA" sz="1800" dirty="0" smtClean="0">
                <a:solidFill>
                  <a:prstClr val="black"/>
                </a:solidFill>
                <a:latin typeface="Calibri"/>
                <a:ea typeface="Calibri"/>
                <a:cs typeface="B Nazanin"/>
              </a:rPr>
              <a:t>کول</a:t>
            </a:r>
            <a:r>
              <a:rPr lang="fa-IR" sz="1800" dirty="0" smtClean="0">
                <a:solidFill>
                  <a:prstClr val="black"/>
                </a:solidFill>
                <a:latin typeface="Calibri"/>
                <a:ea typeface="Calibri"/>
                <a:cs typeface="B Nazanin"/>
              </a:rPr>
              <a:t>پ</a:t>
            </a:r>
            <a:r>
              <a:rPr lang="ar-SA" sz="1800" dirty="0" smtClean="0">
                <a:solidFill>
                  <a:prstClr val="black"/>
                </a:solidFill>
                <a:latin typeface="Calibri"/>
                <a:ea typeface="Calibri"/>
                <a:cs typeface="B Nazanin"/>
              </a:rPr>
              <a:t>وسکوپی</a:t>
            </a:r>
            <a:r>
              <a:rPr lang="fa-IR" sz="1800" dirty="0" smtClean="0">
                <a:solidFill>
                  <a:prstClr val="black"/>
                </a:solidFill>
                <a:latin typeface="Calibri"/>
                <a:ea typeface="Calibri"/>
                <a:cs typeface="B Nazanin"/>
              </a:rPr>
              <a:t> </a:t>
            </a:r>
            <a:r>
              <a:rPr lang="fa-IR" sz="1800" dirty="0">
                <a:solidFill>
                  <a:prstClr val="black"/>
                </a:solidFill>
                <a:latin typeface="Calibri"/>
                <a:ea typeface="Calibri"/>
                <a:cs typeface="B Nazanin"/>
              </a:rPr>
              <a:t>و بیوپسی</a:t>
            </a:r>
            <a:endParaRPr lang="en-US" sz="1800" dirty="0">
              <a:solidFill>
                <a:prstClr val="black"/>
              </a:solidFill>
              <a:latin typeface="Calibri"/>
              <a:ea typeface="Calibri"/>
              <a:cs typeface="B Nazanin"/>
            </a:endParaRPr>
          </a:p>
          <a:p>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1" y="4008195"/>
            <a:ext cx="190500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1676400"/>
            <a:ext cx="186931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199" y="1724025"/>
            <a:ext cx="1981201"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830" y="4073040"/>
            <a:ext cx="1896823" cy="1402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10294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3701" y="2258770"/>
            <a:ext cx="1008530" cy="300082"/>
          </a:xfrm>
          <a:prstGeom prst="rect">
            <a:avLst/>
          </a:prstGeom>
          <a:noFill/>
          <a:ln w="25400">
            <a:solidFill>
              <a:schemeClr val="accent1"/>
            </a:solidFill>
          </a:ln>
        </p:spPr>
        <p:txBody>
          <a:bodyPr wrap="square" rtlCol="0">
            <a:spAutoFit/>
          </a:bodyPr>
          <a:lstStyle/>
          <a:p>
            <a:pPr algn="ctr"/>
            <a:r>
              <a:rPr lang="fa-IR" sz="1350" dirty="0"/>
              <a:t>پذیرش و ثبت</a:t>
            </a:r>
            <a:endParaRPr lang="en-US" sz="1350" dirty="0"/>
          </a:p>
        </p:txBody>
      </p:sp>
      <p:sp>
        <p:nvSpPr>
          <p:cNvPr id="5" name="TextBox 4"/>
          <p:cNvSpPr txBox="1"/>
          <p:nvPr/>
        </p:nvSpPr>
        <p:spPr>
          <a:xfrm>
            <a:off x="349146" y="2950018"/>
            <a:ext cx="1008530" cy="300082"/>
          </a:xfrm>
          <a:prstGeom prst="rect">
            <a:avLst/>
          </a:prstGeom>
          <a:noFill/>
          <a:ln w="25400">
            <a:solidFill>
              <a:schemeClr val="accent1"/>
            </a:solidFill>
          </a:ln>
        </p:spPr>
        <p:txBody>
          <a:bodyPr wrap="square" rtlCol="0">
            <a:spAutoFit/>
          </a:bodyPr>
          <a:lstStyle/>
          <a:p>
            <a:pPr algn="ctr"/>
            <a:r>
              <a:rPr lang="fa-IR" sz="1350" dirty="0"/>
              <a:t>آماده سازی</a:t>
            </a:r>
            <a:endParaRPr lang="en-US" sz="1350" dirty="0"/>
          </a:p>
        </p:txBody>
      </p:sp>
      <p:sp>
        <p:nvSpPr>
          <p:cNvPr id="6" name="TextBox 5"/>
          <p:cNvSpPr txBox="1"/>
          <p:nvPr/>
        </p:nvSpPr>
        <p:spPr>
          <a:xfrm>
            <a:off x="343705" y="3641261"/>
            <a:ext cx="1008530" cy="300082"/>
          </a:xfrm>
          <a:prstGeom prst="rect">
            <a:avLst/>
          </a:prstGeom>
          <a:noFill/>
          <a:ln w="25400">
            <a:solidFill>
              <a:schemeClr val="accent1"/>
            </a:solidFill>
          </a:ln>
        </p:spPr>
        <p:txBody>
          <a:bodyPr wrap="square" rtlCol="0">
            <a:spAutoFit/>
          </a:bodyPr>
          <a:lstStyle/>
          <a:p>
            <a:pPr algn="ctr"/>
            <a:r>
              <a:rPr lang="fa-IR" sz="1350" dirty="0"/>
              <a:t>استخراج نمونه</a:t>
            </a:r>
            <a:endParaRPr lang="en-US" sz="1350" dirty="0"/>
          </a:p>
        </p:txBody>
      </p:sp>
      <p:sp>
        <p:nvSpPr>
          <p:cNvPr id="7" name="TextBox 6"/>
          <p:cNvSpPr txBox="1"/>
          <p:nvPr/>
        </p:nvSpPr>
        <p:spPr>
          <a:xfrm>
            <a:off x="349150" y="4386938"/>
            <a:ext cx="1008530" cy="680956"/>
          </a:xfrm>
          <a:prstGeom prst="rect">
            <a:avLst/>
          </a:prstGeom>
          <a:noFill/>
          <a:ln w="25400">
            <a:solidFill>
              <a:schemeClr val="accent1"/>
            </a:solidFill>
          </a:ln>
        </p:spPr>
        <p:txBody>
          <a:bodyPr wrap="square" rtlCol="0">
            <a:spAutoFit/>
          </a:bodyPr>
          <a:lstStyle/>
          <a:p>
            <a:pPr algn="ctr"/>
            <a:r>
              <a:rPr lang="en-US" sz="1350" dirty="0"/>
              <a:t>PCR</a:t>
            </a:r>
          </a:p>
          <a:p>
            <a:pPr algn="ctr"/>
            <a:r>
              <a:rPr lang="en-US" sz="825" dirty="0"/>
              <a:t>Detection</a:t>
            </a:r>
          </a:p>
          <a:p>
            <a:pPr algn="ctr"/>
            <a:r>
              <a:rPr lang="en-US" sz="825" dirty="0"/>
              <a:t> and</a:t>
            </a:r>
          </a:p>
          <a:p>
            <a:pPr algn="ctr"/>
            <a:r>
              <a:rPr lang="en-US" sz="825" dirty="0"/>
              <a:t> Typing</a:t>
            </a:r>
          </a:p>
        </p:txBody>
      </p:sp>
      <p:sp>
        <p:nvSpPr>
          <p:cNvPr id="8" name="TextBox 7"/>
          <p:cNvSpPr txBox="1"/>
          <p:nvPr/>
        </p:nvSpPr>
        <p:spPr>
          <a:xfrm>
            <a:off x="332824" y="5600691"/>
            <a:ext cx="1008530" cy="507831"/>
          </a:xfrm>
          <a:prstGeom prst="rect">
            <a:avLst/>
          </a:prstGeom>
          <a:noFill/>
          <a:ln w="25400">
            <a:solidFill>
              <a:schemeClr val="accent1"/>
            </a:solidFill>
          </a:ln>
        </p:spPr>
        <p:txBody>
          <a:bodyPr wrap="square" rtlCol="0">
            <a:spAutoFit/>
          </a:bodyPr>
          <a:lstStyle/>
          <a:p>
            <a:pPr algn="ctr"/>
            <a:r>
              <a:rPr lang="fa-IR" sz="1350" dirty="0"/>
              <a:t>آنالیز و گزارش</a:t>
            </a:r>
            <a:endParaRPr lang="en-US" sz="1350" dirty="0"/>
          </a:p>
        </p:txBody>
      </p:sp>
      <p:sp>
        <p:nvSpPr>
          <p:cNvPr id="9" name="TextBox 8"/>
          <p:cNvSpPr txBox="1"/>
          <p:nvPr/>
        </p:nvSpPr>
        <p:spPr>
          <a:xfrm>
            <a:off x="349146" y="1502216"/>
            <a:ext cx="1008530" cy="300082"/>
          </a:xfrm>
          <a:prstGeom prst="rect">
            <a:avLst/>
          </a:prstGeom>
          <a:noFill/>
          <a:ln w="25400">
            <a:solidFill>
              <a:schemeClr val="accent1"/>
            </a:solidFill>
          </a:ln>
        </p:spPr>
        <p:txBody>
          <a:bodyPr wrap="square" rtlCol="0">
            <a:spAutoFit/>
          </a:bodyPr>
          <a:lstStyle/>
          <a:p>
            <a:pPr algn="ctr"/>
            <a:r>
              <a:rPr lang="fa-IR" sz="1350" dirty="0"/>
              <a:t>نمونه گیری</a:t>
            </a:r>
            <a:endParaRPr lang="en-US" sz="1350" dirty="0"/>
          </a:p>
        </p:txBody>
      </p:sp>
      <p:pic>
        <p:nvPicPr>
          <p:cNvPr id="10" name="Picture 9"/>
          <p:cNvPicPr>
            <a:picLocks noChangeAspect="1"/>
          </p:cNvPicPr>
          <p:nvPr/>
        </p:nvPicPr>
        <p:blipFill>
          <a:blip r:embed="rId2"/>
          <a:stretch>
            <a:fillRect/>
          </a:stretch>
        </p:blipFill>
        <p:spPr>
          <a:xfrm>
            <a:off x="1828121" y="1313221"/>
            <a:ext cx="860651" cy="800132"/>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738620" y="1318203"/>
            <a:ext cx="226535" cy="831583"/>
          </a:xfrm>
          <a:prstGeom prst="rect">
            <a:avLst/>
          </a:prstGeom>
          <a:ln w="25400">
            <a:solidFill>
              <a:schemeClr val="accent1"/>
            </a:solidFill>
          </a:ln>
        </p:spPr>
      </p:pic>
      <p:pic>
        <p:nvPicPr>
          <p:cNvPr id="12" name="Picture 11"/>
          <p:cNvPicPr>
            <a:picLocks noChangeAspect="1"/>
          </p:cNvPicPr>
          <p:nvPr/>
        </p:nvPicPr>
        <p:blipFill>
          <a:blip r:embed="rId4"/>
          <a:stretch>
            <a:fillRect/>
          </a:stretch>
        </p:blipFill>
        <p:spPr>
          <a:xfrm>
            <a:off x="1832847" y="3334658"/>
            <a:ext cx="954582" cy="762038"/>
          </a:xfrm>
          <a:prstGeom prst="rect">
            <a:avLst/>
          </a:prstGeom>
        </p:spPr>
      </p:pic>
      <p:sp>
        <p:nvSpPr>
          <p:cNvPr id="13" name="Rectangle 12"/>
          <p:cNvSpPr/>
          <p:nvPr/>
        </p:nvSpPr>
        <p:spPr>
          <a:xfrm>
            <a:off x="2787430" y="3554695"/>
            <a:ext cx="954107" cy="253916"/>
          </a:xfrm>
          <a:prstGeom prst="rect">
            <a:avLst/>
          </a:prstGeom>
        </p:spPr>
        <p:txBody>
          <a:bodyPr wrap="none">
            <a:spAutoFit/>
          </a:bodyPr>
          <a:lstStyle/>
          <a:p>
            <a:r>
              <a:rPr lang="en-US" sz="1050" b="1" dirty="0" err="1">
                <a:solidFill>
                  <a:srgbClr val="002452"/>
                </a:solidFill>
                <a:latin typeface="Helvetica-Bold"/>
              </a:rPr>
              <a:t>QIAcube</a:t>
            </a:r>
            <a:r>
              <a:rPr lang="en-US" sz="1050" b="1" dirty="0">
                <a:solidFill>
                  <a:srgbClr val="002452"/>
                </a:solidFill>
                <a:latin typeface="Helvetica-Bold"/>
              </a:rPr>
              <a:t> HT</a:t>
            </a:r>
            <a:endParaRPr lang="en-US" sz="1050" dirty="0"/>
          </a:p>
        </p:txBody>
      </p:sp>
      <p:pic>
        <p:nvPicPr>
          <p:cNvPr id="15" name="Picture 14"/>
          <p:cNvPicPr>
            <a:picLocks noChangeAspect="1"/>
          </p:cNvPicPr>
          <p:nvPr/>
        </p:nvPicPr>
        <p:blipFill>
          <a:blip r:embed="rId5"/>
          <a:stretch>
            <a:fillRect/>
          </a:stretch>
        </p:blipFill>
        <p:spPr>
          <a:xfrm>
            <a:off x="1828121" y="4200985"/>
            <a:ext cx="981170" cy="843825"/>
          </a:xfrm>
          <a:prstGeom prst="rect">
            <a:avLst/>
          </a:prstGeom>
        </p:spPr>
      </p:pic>
      <p:sp>
        <p:nvSpPr>
          <p:cNvPr id="16" name="Rectangle 15"/>
          <p:cNvSpPr/>
          <p:nvPr/>
        </p:nvSpPr>
        <p:spPr>
          <a:xfrm>
            <a:off x="2805470" y="4450498"/>
            <a:ext cx="736099" cy="253916"/>
          </a:xfrm>
          <a:prstGeom prst="rect">
            <a:avLst/>
          </a:prstGeom>
        </p:spPr>
        <p:txBody>
          <a:bodyPr wrap="none">
            <a:spAutoFit/>
          </a:bodyPr>
          <a:lstStyle/>
          <a:p>
            <a:r>
              <a:rPr lang="en-US" sz="1050" b="1" dirty="0" err="1">
                <a:solidFill>
                  <a:srgbClr val="002452"/>
                </a:solidFill>
                <a:latin typeface="Helvetica-Bold"/>
              </a:rPr>
              <a:t>QIAgility</a:t>
            </a:r>
            <a:endParaRPr lang="en-US" sz="1050" dirty="0"/>
          </a:p>
        </p:txBody>
      </p:sp>
      <p:sp>
        <p:nvSpPr>
          <p:cNvPr id="21" name="Rectangle 20"/>
          <p:cNvSpPr/>
          <p:nvPr/>
        </p:nvSpPr>
        <p:spPr>
          <a:xfrm>
            <a:off x="3763599" y="4049241"/>
            <a:ext cx="1191352" cy="230832"/>
          </a:xfrm>
          <a:prstGeom prst="rect">
            <a:avLst/>
          </a:prstGeom>
        </p:spPr>
        <p:txBody>
          <a:bodyPr wrap="none">
            <a:spAutoFit/>
          </a:bodyPr>
          <a:lstStyle/>
          <a:p>
            <a:pPr algn="ctr"/>
            <a:r>
              <a:rPr lang="en-US" sz="900" b="1" dirty="0">
                <a:solidFill>
                  <a:srgbClr val="002452"/>
                </a:solidFill>
                <a:latin typeface="Helvetica-Bold"/>
              </a:rPr>
              <a:t>Conventional PCR</a:t>
            </a:r>
            <a:endParaRPr lang="en-US" sz="900" dirty="0"/>
          </a:p>
        </p:txBody>
      </p:sp>
      <p:grpSp>
        <p:nvGrpSpPr>
          <p:cNvPr id="37" name="Group 36"/>
          <p:cNvGrpSpPr/>
          <p:nvPr/>
        </p:nvGrpSpPr>
        <p:grpSpPr>
          <a:xfrm>
            <a:off x="6410809" y="3319757"/>
            <a:ext cx="1138916" cy="1396117"/>
            <a:chOff x="9055743" y="2810367"/>
            <a:chExt cx="1518555" cy="1861489"/>
          </a:xfrm>
        </p:grpSpPr>
        <p:pic>
          <p:nvPicPr>
            <p:cNvPr id="18" name="Picture 17"/>
            <p:cNvPicPr>
              <a:picLocks noChangeAspect="1"/>
            </p:cNvPicPr>
            <p:nvPr/>
          </p:nvPicPr>
          <p:blipFill>
            <a:blip r:embed="rId6"/>
            <a:stretch>
              <a:fillRect/>
            </a:stretch>
          </p:blipFill>
          <p:spPr>
            <a:xfrm>
              <a:off x="9055743" y="3099518"/>
              <a:ext cx="1518555" cy="1572338"/>
            </a:xfrm>
            <a:prstGeom prst="rect">
              <a:avLst/>
            </a:prstGeom>
          </p:spPr>
        </p:pic>
        <p:sp>
          <p:nvSpPr>
            <p:cNvPr id="22" name="Rectangle 21"/>
            <p:cNvSpPr/>
            <p:nvPr/>
          </p:nvSpPr>
          <p:spPr>
            <a:xfrm>
              <a:off x="9055743" y="2810367"/>
              <a:ext cx="1518555" cy="492443"/>
            </a:xfrm>
            <a:prstGeom prst="rect">
              <a:avLst/>
            </a:prstGeom>
          </p:spPr>
          <p:txBody>
            <a:bodyPr wrap="square">
              <a:spAutoFit/>
            </a:bodyPr>
            <a:lstStyle/>
            <a:p>
              <a:pPr algn="ctr"/>
              <a:r>
                <a:rPr lang="en-US" sz="900" b="1" dirty="0" err="1">
                  <a:solidFill>
                    <a:srgbClr val="002452"/>
                  </a:solidFill>
                  <a:latin typeface="Helvetica-Bold"/>
                </a:rPr>
                <a:t>QIAxcel</a:t>
              </a:r>
              <a:r>
                <a:rPr lang="en-US" sz="900" b="1" dirty="0">
                  <a:solidFill>
                    <a:srgbClr val="002452"/>
                  </a:solidFill>
                  <a:latin typeface="Helvetica-Bold"/>
                </a:rPr>
                <a:t> Advanced</a:t>
              </a:r>
              <a:endParaRPr lang="en-US" sz="900" dirty="0"/>
            </a:p>
          </p:txBody>
        </p:sp>
      </p:grpSp>
      <p:grpSp>
        <p:nvGrpSpPr>
          <p:cNvPr id="38" name="Group 37"/>
          <p:cNvGrpSpPr/>
          <p:nvPr/>
        </p:nvGrpSpPr>
        <p:grpSpPr>
          <a:xfrm>
            <a:off x="5482216" y="4769710"/>
            <a:ext cx="1282972" cy="1074467"/>
            <a:chOff x="8107905" y="4743637"/>
            <a:chExt cx="1710629" cy="1432623"/>
          </a:xfrm>
        </p:grpSpPr>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7905" y="4743637"/>
              <a:ext cx="1710629" cy="1137005"/>
            </a:xfrm>
            <a:prstGeom prst="rect">
              <a:avLst/>
            </a:prstGeom>
          </p:spPr>
        </p:pic>
        <p:sp>
          <p:nvSpPr>
            <p:cNvPr id="23" name="Rectangle 22"/>
            <p:cNvSpPr/>
            <p:nvPr/>
          </p:nvSpPr>
          <p:spPr>
            <a:xfrm>
              <a:off x="8458464" y="5868484"/>
              <a:ext cx="1255044" cy="307776"/>
            </a:xfrm>
            <a:prstGeom prst="rect">
              <a:avLst/>
            </a:prstGeom>
          </p:spPr>
          <p:txBody>
            <a:bodyPr wrap="none">
              <a:spAutoFit/>
            </a:bodyPr>
            <a:lstStyle/>
            <a:p>
              <a:r>
                <a:rPr lang="en-US" sz="900" b="1" dirty="0">
                  <a:solidFill>
                    <a:srgbClr val="002452"/>
                  </a:solidFill>
                  <a:latin typeface="Helvetica-Bold"/>
                </a:rPr>
                <a:t>Rotor-Gene Q</a:t>
              </a:r>
              <a:endParaRPr lang="en-US" sz="900" dirty="0"/>
            </a:p>
          </p:txBody>
        </p:sp>
      </p:grpSp>
      <p:sp>
        <p:nvSpPr>
          <p:cNvPr id="24" name="Rectangle 23"/>
          <p:cNvSpPr/>
          <p:nvPr/>
        </p:nvSpPr>
        <p:spPr>
          <a:xfrm>
            <a:off x="3808053" y="5044810"/>
            <a:ext cx="1011815" cy="230832"/>
          </a:xfrm>
          <a:prstGeom prst="rect">
            <a:avLst/>
          </a:prstGeom>
        </p:spPr>
        <p:txBody>
          <a:bodyPr wrap="none">
            <a:spAutoFit/>
          </a:bodyPr>
          <a:lstStyle/>
          <a:p>
            <a:r>
              <a:rPr lang="en-US" sz="900" b="1" dirty="0">
                <a:solidFill>
                  <a:srgbClr val="002452"/>
                </a:solidFill>
                <a:latin typeface="Helvetica-Bold"/>
              </a:rPr>
              <a:t>Real-Time PCR</a:t>
            </a:r>
            <a:endParaRPr lang="en-US" sz="900" dirty="0"/>
          </a:p>
        </p:txBody>
      </p:sp>
      <p:sp>
        <p:nvSpPr>
          <p:cNvPr id="27" name="Plus 26"/>
          <p:cNvSpPr/>
          <p:nvPr/>
        </p:nvSpPr>
        <p:spPr>
          <a:xfrm>
            <a:off x="5943603" y="4096696"/>
            <a:ext cx="282150" cy="26847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35" name="Group 34"/>
          <p:cNvGrpSpPr/>
          <p:nvPr/>
        </p:nvGrpSpPr>
        <p:grpSpPr>
          <a:xfrm>
            <a:off x="4847448" y="3319739"/>
            <a:ext cx="1138916" cy="1361592"/>
            <a:chOff x="7276061" y="2810343"/>
            <a:chExt cx="1518555" cy="1815456"/>
          </a:xfrm>
        </p:grpSpPr>
        <p:pic>
          <p:nvPicPr>
            <p:cNvPr id="17" name="Picture 16"/>
            <p:cNvPicPr>
              <a:picLocks noChangeAspect="1"/>
            </p:cNvPicPr>
            <p:nvPr/>
          </p:nvPicPr>
          <p:blipFill>
            <a:blip r:embed="rId8"/>
            <a:stretch>
              <a:fillRect/>
            </a:stretch>
          </p:blipFill>
          <p:spPr>
            <a:xfrm>
              <a:off x="7558293" y="3217228"/>
              <a:ext cx="954092" cy="1408571"/>
            </a:xfrm>
            <a:prstGeom prst="rect">
              <a:avLst/>
            </a:prstGeom>
          </p:spPr>
        </p:pic>
        <p:sp>
          <p:nvSpPr>
            <p:cNvPr id="28" name="Rectangle 27"/>
            <p:cNvSpPr/>
            <p:nvPr/>
          </p:nvSpPr>
          <p:spPr>
            <a:xfrm>
              <a:off x="7276061" y="2810343"/>
              <a:ext cx="1518555" cy="492443"/>
            </a:xfrm>
            <a:prstGeom prst="rect">
              <a:avLst/>
            </a:prstGeom>
          </p:spPr>
          <p:txBody>
            <a:bodyPr wrap="square">
              <a:spAutoFit/>
            </a:bodyPr>
            <a:lstStyle/>
            <a:p>
              <a:pPr algn="ctr"/>
              <a:r>
                <a:rPr lang="en-US" sz="900" b="1" dirty="0">
                  <a:solidFill>
                    <a:srgbClr val="002452"/>
                  </a:solidFill>
                  <a:latin typeface="Helvetica-Bold"/>
                </a:rPr>
                <a:t>Block Based </a:t>
              </a:r>
              <a:r>
                <a:rPr lang="en-US" sz="900" b="1" dirty="0" err="1">
                  <a:solidFill>
                    <a:srgbClr val="002452"/>
                  </a:solidFill>
                  <a:latin typeface="Helvetica-Bold"/>
                </a:rPr>
                <a:t>Thermalcycler</a:t>
              </a:r>
              <a:endParaRPr lang="en-US" sz="900" dirty="0"/>
            </a:p>
          </p:txBody>
        </p:sp>
      </p:grpSp>
      <p:pic>
        <p:nvPicPr>
          <p:cNvPr id="29" name="Picture 28"/>
          <p:cNvPicPr>
            <a:picLocks noChangeAspect="1"/>
          </p:cNvPicPr>
          <p:nvPr/>
        </p:nvPicPr>
        <p:blipFill>
          <a:blip r:embed="rId9"/>
          <a:stretch>
            <a:fillRect/>
          </a:stretch>
        </p:blipFill>
        <p:spPr>
          <a:xfrm>
            <a:off x="2864860" y="2280227"/>
            <a:ext cx="848250" cy="635369"/>
          </a:xfrm>
          <a:prstGeom prst="rect">
            <a:avLst/>
          </a:prstGeom>
        </p:spPr>
      </p:pic>
      <p:pic>
        <p:nvPicPr>
          <p:cNvPr id="30" name="Picture 29"/>
          <p:cNvPicPr>
            <a:picLocks noChangeAspect="1"/>
          </p:cNvPicPr>
          <p:nvPr/>
        </p:nvPicPr>
        <p:blipFill>
          <a:blip r:embed="rId10"/>
          <a:stretch>
            <a:fillRect/>
          </a:stretch>
        </p:blipFill>
        <p:spPr>
          <a:xfrm>
            <a:off x="3155749" y="1391521"/>
            <a:ext cx="865613" cy="758265"/>
          </a:xfrm>
          <a:prstGeom prst="rect">
            <a:avLst/>
          </a:prstGeom>
        </p:spPr>
      </p:pic>
      <p:pic>
        <p:nvPicPr>
          <p:cNvPr id="32" name="Picture 31"/>
          <p:cNvPicPr>
            <a:picLocks noChangeAspect="1"/>
          </p:cNvPicPr>
          <p:nvPr/>
        </p:nvPicPr>
        <p:blipFill>
          <a:blip r:embed="rId11"/>
          <a:stretch>
            <a:fillRect/>
          </a:stretch>
        </p:blipFill>
        <p:spPr>
          <a:xfrm>
            <a:off x="4107318" y="1398530"/>
            <a:ext cx="695575" cy="751256"/>
          </a:xfrm>
          <a:prstGeom prst="rect">
            <a:avLst/>
          </a:prstGeom>
        </p:spPr>
      </p:pic>
      <p:pic>
        <p:nvPicPr>
          <p:cNvPr id="33" name="Picture 32"/>
          <p:cNvPicPr>
            <a:picLocks noChangeAspect="1"/>
          </p:cNvPicPr>
          <p:nvPr/>
        </p:nvPicPr>
        <p:blipFill>
          <a:blip r:embed="rId12"/>
          <a:stretch>
            <a:fillRect/>
          </a:stretch>
        </p:blipFill>
        <p:spPr>
          <a:xfrm>
            <a:off x="4875764" y="1390951"/>
            <a:ext cx="542102" cy="774977"/>
          </a:xfrm>
          <a:prstGeom prst="rect">
            <a:avLst/>
          </a:prstGeom>
        </p:spPr>
      </p:pic>
      <p:pic>
        <p:nvPicPr>
          <p:cNvPr id="34" name="Picture 33"/>
          <p:cNvPicPr>
            <a:picLocks noChangeAspect="1"/>
          </p:cNvPicPr>
          <p:nvPr/>
        </p:nvPicPr>
        <p:blipFill>
          <a:blip r:embed="rId13"/>
          <a:stretch>
            <a:fillRect/>
          </a:stretch>
        </p:blipFill>
        <p:spPr>
          <a:xfrm>
            <a:off x="5488487" y="1404784"/>
            <a:ext cx="452157" cy="767138"/>
          </a:xfrm>
          <a:prstGeom prst="rect">
            <a:avLst/>
          </a:prstGeom>
        </p:spPr>
      </p:pic>
      <p:pic>
        <p:nvPicPr>
          <p:cNvPr id="39" name="Picture 38"/>
          <p:cNvPicPr>
            <a:picLocks noChangeAspect="1"/>
          </p:cNvPicPr>
          <p:nvPr/>
        </p:nvPicPr>
        <p:blipFill>
          <a:blip r:embed="rId9"/>
          <a:stretch>
            <a:fillRect/>
          </a:stretch>
        </p:blipFill>
        <p:spPr>
          <a:xfrm>
            <a:off x="3020612" y="5312529"/>
            <a:ext cx="848250" cy="635369"/>
          </a:xfrm>
          <a:prstGeom prst="rect">
            <a:avLst/>
          </a:prstGeom>
        </p:spPr>
      </p:pic>
      <p:cxnSp>
        <p:nvCxnSpPr>
          <p:cNvPr id="41" name="Straight Arrow Connector 40"/>
          <p:cNvCxnSpPr>
            <a:stCxn id="9" idx="2"/>
          </p:cNvCxnSpPr>
          <p:nvPr/>
        </p:nvCxnSpPr>
        <p:spPr>
          <a:xfrm>
            <a:off x="853411" y="1802298"/>
            <a:ext cx="0" cy="3696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847970" y="2524883"/>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853415" y="3216124"/>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847973" y="3907364"/>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847970" y="5050373"/>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3452262" y="4233641"/>
            <a:ext cx="390397" cy="24951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3484918" y="4692216"/>
            <a:ext cx="323135" cy="318878"/>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53" name="Picture 52"/>
          <p:cNvPicPr>
            <a:picLocks noChangeAspect="1"/>
          </p:cNvPicPr>
          <p:nvPr/>
        </p:nvPicPr>
        <p:blipFill>
          <a:blip r:embed="rId14"/>
          <a:stretch>
            <a:fillRect/>
          </a:stretch>
        </p:blipFill>
        <p:spPr>
          <a:xfrm>
            <a:off x="6069124" y="1312247"/>
            <a:ext cx="886697" cy="886697"/>
          </a:xfrm>
          <a:prstGeom prst="rect">
            <a:avLst/>
          </a:prstGeom>
        </p:spPr>
      </p:pic>
      <p:pic>
        <p:nvPicPr>
          <p:cNvPr id="55" name="Picture 54"/>
          <p:cNvPicPr>
            <a:picLocks noChangeAspect="1"/>
          </p:cNvPicPr>
          <p:nvPr/>
        </p:nvPicPr>
        <p:blipFill>
          <a:blip r:embed="rId15"/>
          <a:stretch>
            <a:fillRect/>
          </a:stretch>
        </p:blipFill>
        <p:spPr>
          <a:xfrm>
            <a:off x="8012027" y="1291590"/>
            <a:ext cx="956491" cy="983104"/>
          </a:xfrm>
          <a:prstGeom prst="rect">
            <a:avLst/>
          </a:prstGeom>
        </p:spPr>
      </p:pic>
      <p:pic>
        <p:nvPicPr>
          <p:cNvPr id="56" name="Picture 55"/>
          <p:cNvPicPr>
            <a:picLocks noChangeAspect="1"/>
          </p:cNvPicPr>
          <p:nvPr/>
        </p:nvPicPr>
        <p:blipFill>
          <a:blip r:embed="rId16"/>
          <a:stretch>
            <a:fillRect/>
          </a:stretch>
        </p:blipFill>
        <p:spPr>
          <a:xfrm>
            <a:off x="1829772" y="2263361"/>
            <a:ext cx="672880" cy="629375"/>
          </a:xfrm>
          <a:prstGeom prst="rect">
            <a:avLst/>
          </a:prstGeom>
        </p:spPr>
      </p:pic>
      <p:cxnSp>
        <p:nvCxnSpPr>
          <p:cNvPr id="57" name="Straight Arrow Connector 56"/>
          <p:cNvCxnSpPr/>
          <p:nvPr/>
        </p:nvCxnSpPr>
        <p:spPr>
          <a:xfrm flipV="1">
            <a:off x="2594776" y="2514579"/>
            <a:ext cx="215387"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131573" y="449096"/>
            <a:ext cx="4824248" cy="707886"/>
          </a:xfrm>
          <a:prstGeom prst="rect">
            <a:avLst/>
          </a:prstGeom>
          <a:noFill/>
        </p:spPr>
        <p:txBody>
          <a:bodyPr wrap="square" rtlCol="0">
            <a:spAutoFit/>
          </a:bodyPr>
          <a:lstStyle/>
          <a:p>
            <a:pPr algn="ctr" rtl="1"/>
            <a:r>
              <a:rPr lang="fa-IR" sz="2000" b="1" dirty="0">
                <a:solidFill>
                  <a:srgbClr val="424456"/>
                </a:solidFill>
                <a:ea typeface="+mj-ea"/>
                <a:cs typeface="B Mitra" pitchFamily="2" charset="-78"/>
              </a:rPr>
              <a:t>غربالگری سرطان دهانه رحم</a:t>
            </a:r>
            <a:r>
              <a:rPr lang="fa-IR" sz="2000" dirty="0">
                <a:solidFill>
                  <a:srgbClr val="424456"/>
                </a:solidFill>
                <a:ea typeface="+mj-ea"/>
                <a:cs typeface="B Mitra" pitchFamily="2" charset="-78"/>
              </a:rPr>
              <a:t/>
            </a:r>
            <a:br>
              <a:rPr lang="fa-IR" sz="2000" dirty="0">
                <a:solidFill>
                  <a:srgbClr val="424456"/>
                </a:solidFill>
                <a:ea typeface="+mj-ea"/>
                <a:cs typeface="B Mitra" pitchFamily="2" charset="-78"/>
              </a:rPr>
            </a:br>
            <a:r>
              <a:rPr lang="fa-IR" sz="2000" dirty="0" smtClean="0">
                <a:solidFill>
                  <a:srgbClr val="424456"/>
                </a:solidFill>
                <a:ea typeface="+mj-ea"/>
                <a:cs typeface="B Mitra" pitchFamily="2" charset="-78"/>
              </a:rPr>
              <a:t>(جریان کار آزمایشگاه مرکزی </a:t>
            </a:r>
            <a:r>
              <a:rPr lang="en-US" sz="2000" dirty="0" smtClean="0">
                <a:solidFill>
                  <a:srgbClr val="424456"/>
                </a:solidFill>
                <a:ea typeface="+mj-ea"/>
                <a:cs typeface="B Mitra" pitchFamily="2" charset="-78"/>
              </a:rPr>
              <a:t>HPV</a:t>
            </a:r>
            <a:r>
              <a:rPr lang="fa-IR" sz="2000" dirty="0" smtClean="0">
                <a:solidFill>
                  <a:srgbClr val="424456"/>
                </a:solidFill>
                <a:ea typeface="+mj-ea"/>
                <a:cs typeface="B Mitra" pitchFamily="2" charset="-78"/>
              </a:rPr>
              <a:t>)</a:t>
            </a:r>
            <a:endParaRPr lang="en-US" sz="2400" dirty="0"/>
          </a:p>
        </p:txBody>
      </p:sp>
      <p:pic>
        <p:nvPicPr>
          <p:cNvPr id="64" name="Picture 63"/>
          <p:cNvPicPr>
            <a:picLocks noChangeAspect="1"/>
          </p:cNvPicPr>
          <p:nvPr/>
        </p:nvPicPr>
        <p:blipFill>
          <a:blip r:embed="rId17"/>
          <a:stretch>
            <a:fillRect/>
          </a:stretch>
        </p:blipFill>
        <p:spPr>
          <a:xfrm>
            <a:off x="1839416" y="5350423"/>
            <a:ext cx="884830" cy="589453"/>
          </a:xfrm>
          <a:prstGeom prst="rect">
            <a:avLst/>
          </a:prstGeom>
        </p:spPr>
      </p:pic>
      <p:cxnSp>
        <p:nvCxnSpPr>
          <p:cNvPr id="65" name="Straight Arrow Connector 64"/>
          <p:cNvCxnSpPr/>
          <p:nvPr/>
        </p:nvCxnSpPr>
        <p:spPr>
          <a:xfrm flipV="1">
            <a:off x="2756373" y="5620385"/>
            <a:ext cx="215387"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6" name="Picture 45"/>
          <p:cNvPicPr>
            <a:picLocks noChangeAspect="1"/>
          </p:cNvPicPr>
          <p:nvPr/>
        </p:nvPicPr>
        <p:blipFill>
          <a:blip r:embed="rId9"/>
          <a:stretch>
            <a:fillRect/>
          </a:stretch>
        </p:blipFill>
        <p:spPr>
          <a:xfrm>
            <a:off x="7093960" y="1514417"/>
            <a:ext cx="848250" cy="635369"/>
          </a:xfrm>
          <a:prstGeom prst="rect">
            <a:avLst/>
          </a:prstGeom>
        </p:spPr>
      </p:pic>
      <p:cxnSp>
        <p:nvCxnSpPr>
          <p:cNvPr id="3" name="Straight Connector 2"/>
          <p:cNvCxnSpPr/>
          <p:nvPr/>
        </p:nvCxnSpPr>
        <p:spPr>
          <a:xfrm>
            <a:off x="1680210" y="2235910"/>
            <a:ext cx="7383780" cy="2145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672201" y="2997025"/>
            <a:ext cx="7383780" cy="2145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95846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پایش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1995372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457200"/>
            <a:ext cx="7797662" cy="546212"/>
          </a:xfrm>
        </p:spPr>
        <p:txBody>
          <a:bodyPr>
            <a:noAutofit/>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(شاخص های فرایندی)</a:t>
            </a:r>
            <a:endParaRPr lang="en-US" sz="2400" b="1" dirty="0">
              <a:cs typeface="B Nazanin" panose="00000400000000000000" pitchFamily="2" charset="-78"/>
            </a:endParaRPr>
          </a:p>
        </p:txBody>
      </p:sp>
      <p:sp>
        <p:nvSpPr>
          <p:cNvPr id="3" name="Content Placeholder 2"/>
          <p:cNvSpPr>
            <a:spLocks noGrp="1"/>
          </p:cNvSpPr>
          <p:nvPr>
            <p:ph sz="quarter" idx="4294967295"/>
          </p:nvPr>
        </p:nvSpPr>
        <p:spPr>
          <a:xfrm>
            <a:off x="514351" y="1779743"/>
            <a:ext cx="7796030" cy="3108447"/>
          </a:xfrm>
          <a:prstGeom prst="rect">
            <a:avLst/>
          </a:prstGeom>
        </p:spPr>
        <p:txBody>
          <a:bodyPr>
            <a:noAutofit/>
          </a:bodyPr>
          <a:lstStyle/>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فراخوان شده برای غربالگری سرطان کولورکتال در گروه سنی هدف (50 تا </a:t>
            </a:r>
            <a:r>
              <a:rPr lang="fa-IR" sz="2000" dirty="0" smtClean="0">
                <a:cs typeface="B Nazanin" panose="00000400000000000000" pitchFamily="2" charset="-78"/>
              </a:rPr>
              <a:t>69 </a:t>
            </a:r>
            <a:r>
              <a:rPr lang="fa-IR" sz="2000" dirty="0">
                <a:cs typeface="B Nazanin" panose="00000400000000000000" pitchFamily="2" charset="-78"/>
              </a:rPr>
              <a:t>سال) </a:t>
            </a:r>
            <a:r>
              <a:rPr lang="fa-IR" sz="2000" dirty="0" smtClean="0">
                <a:cs typeface="B Nazanin" panose="00000400000000000000" pitchFamily="2" charset="-78"/>
              </a:rPr>
              <a:t>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ارزیابی شده برای سرطان کولورکتال </a:t>
            </a:r>
            <a:r>
              <a:rPr lang="fa-IR" sz="2000" dirty="0" smtClean="0">
                <a:cs typeface="B Nazanin" panose="00000400000000000000" pitchFamily="2" charset="-78"/>
              </a:rPr>
              <a:t>توسط </a:t>
            </a:r>
            <a:r>
              <a:rPr lang="fa-IR" sz="2000" dirty="0">
                <a:cs typeface="B Nazanin" panose="00000400000000000000" pitchFamily="2" charset="-78"/>
              </a:rPr>
              <a:t>بهورز</a:t>
            </a:r>
            <a:r>
              <a:rPr lang="fa-IR" sz="2000" dirty="0" smtClean="0">
                <a:cs typeface="B Nazanin" panose="00000400000000000000" pitchFamily="2" charset="-78"/>
              </a:rPr>
              <a:t>/</a:t>
            </a:r>
            <a:r>
              <a:rPr lang="en-US" sz="2000" dirty="0" smtClean="0">
                <a:cs typeface="B Nazanin" panose="00000400000000000000" pitchFamily="2" charset="-78"/>
              </a:rPr>
              <a:t> </a:t>
            </a:r>
            <a:r>
              <a:rPr lang="fa-IR" sz="2000" dirty="0" smtClean="0">
                <a:cs typeface="B Nazanin" panose="00000400000000000000" pitchFamily="2" charset="-78"/>
              </a:rPr>
              <a:t>مراقب سلامت </a:t>
            </a:r>
            <a:endParaRPr lang="en-US" sz="2000" dirty="0" smtClean="0">
              <a:cs typeface="B Nazanin" panose="00000400000000000000" pitchFamily="2" charset="-78"/>
            </a:endParaRP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smtClean="0">
                <a:solidFill>
                  <a:prstClr val="black"/>
                </a:solidFill>
                <a:cs typeface="B Nazanin" panose="00000400000000000000" pitchFamily="2" charset="-78"/>
              </a:rPr>
              <a:t>افراد پرخطر </a:t>
            </a:r>
            <a:r>
              <a:rPr lang="ar-SA" sz="2000" dirty="0" smtClean="0">
                <a:solidFill>
                  <a:prstClr val="black"/>
                </a:solidFill>
                <a:cs typeface="B Nazanin" panose="00000400000000000000" pitchFamily="2" charset="-78"/>
              </a:rPr>
              <a:t>درگروه </a:t>
            </a:r>
            <a:r>
              <a:rPr lang="ar-SA" sz="2000" dirty="0">
                <a:solidFill>
                  <a:prstClr val="black"/>
                </a:solidFill>
                <a:cs typeface="B Nazanin" panose="00000400000000000000" pitchFamily="2" charset="-78"/>
              </a:rPr>
              <a:t>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a:t>
            </a:r>
            <a:r>
              <a:rPr lang="ar-SA" sz="2000" dirty="0" smtClean="0">
                <a:cs typeface="B Nazanin" panose="00000400000000000000" pitchFamily="2" charset="-78"/>
              </a:rPr>
              <a:t>درصد </a:t>
            </a:r>
            <a:r>
              <a:rPr lang="ar-SA" sz="2000" dirty="0">
                <a:cs typeface="B Nazanin" panose="00000400000000000000" pitchFamily="2" charset="-78"/>
              </a:rPr>
              <a:t>انجام تست خون مخفی در </a:t>
            </a:r>
            <a:r>
              <a:rPr lang="ar-SA" sz="2000" dirty="0" smtClean="0">
                <a:cs typeface="B Nazanin" panose="00000400000000000000" pitchFamily="2" charset="-78"/>
              </a:rPr>
              <a:t>مدفوع</a:t>
            </a:r>
            <a:r>
              <a:rPr lang="en-US" sz="2000" dirty="0" smtClean="0">
                <a:cs typeface="B Nazanin" panose="00000400000000000000" pitchFamily="2" charset="-78"/>
              </a:rPr>
              <a:t> </a:t>
            </a:r>
            <a:r>
              <a:rPr lang="ar-SA" sz="2000" dirty="0" smtClean="0">
                <a:cs typeface="B Nazanin" panose="00000400000000000000" pitchFamily="2" charset="-78"/>
              </a:rPr>
              <a:t>(</a:t>
            </a:r>
            <a:r>
              <a:rPr lang="en-US" sz="1800" dirty="0">
                <a:latin typeface="Times New Roman" panose="02020603050405020304" pitchFamily="18" charset="0"/>
                <a:cs typeface="B Nazanin" panose="00000400000000000000" pitchFamily="2" charset="-78"/>
              </a:rPr>
              <a:t>IFOBT</a:t>
            </a:r>
            <a:r>
              <a:rPr lang="ar-SA" sz="2000" dirty="0">
                <a:cs typeface="B Nazanin" panose="00000400000000000000" pitchFamily="2" charset="-78"/>
              </a:rPr>
              <a:t>) درگروه سنی هدف (50 تا </a:t>
            </a:r>
            <a:r>
              <a:rPr lang="fa-IR" sz="2000" dirty="0" smtClean="0">
                <a:cs typeface="B Nazanin" panose="00000400000000000000" pitchFamily="2" charset="-78"/>
              </a:rPr>
              <a:t>69</a:t>
            </a:r>
            <a:r>
              <a:rPr lang="ar-SA" sz="2000" dirty="0" smtClean="0">
                <a:cs typeface="B Nazanin" panose="00000400000000000000" pitchFamily="2" charset="-78"/>
              </a:rPr>
              <a:t> </a:t>
            </a:r>
            <a:r>
              <a:rPr lang="ar-SA" sz="2000" dirty="0">
                <a:cs typeface="B Nazanin" panose="00000400000000000000" pitchFamily="2" charset="-78"/>
              </a:rPr>
              <a:t>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درصد افراد ارجاع شده به پزشک توسط بهورز/ مراقب 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ارجاع شده به سطح دو (بیمارستان) توسط </a:t>
            </a:r>
            <a:r>
              <a:rPr lang="fa-IR" sz="2000" dirty="0" smtClean="0">
                <a:cs typeface="B Nazanin" panose="00000400000000000000" pitchFamily="2" charset="-78"/>
              </a:rPr>
              <a:t>پزشک</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کولونسکوپی شده به کل افراد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 </a:t>
            </a:r>
            <a:r>
              <a:rPr lang="ar-SA" sz="2000" dirty="0" smtClean="0">
                <a:cs typeface="B Nazanin" panose="00000400000000000000" pitchFamily="2" charset="-78"/>
              </a:rPr>
              <a:t>تعداد </a:t>
            </a:r>
            <a:r>
              <a:rPr lang="ar-SA" sz="2000" dirty="0">
                <a:cs typeface="B Nazanin" panose="00000400000000000000" pitchFamily="2" charset="-78"/>
              </a:rPr>
              <a:t>ابتلا به سرطان کولورکتال به تفکیک جنس و گروه </a:t>
            </a:r>
            <a:r>
              <a:rPr lang="ar-SA" sz="2000" dirty="0" smtClean="0">
                <a:cs typeface="B Nazanin" panose="00000400000000000000" pitchFamily="2" charset="-78"/>
              </a:rPr>
              <a:t>سنی</a:t>
            </a:r>
            <a:endParaRPr lang="en-US" sz="2000" dirty="0">
              <a:cs typeface="B Nazanin" panose="00000400000000000000" pitchFamily="2" charset="-78"/>
            </a:endParaRPr>
          </a:p>
        </p:txBody>
      </p:sp>
    </p:spTree>
    <p:extLst>
      <p:ext uri="{BB962C8B-B14F-4D97-AF65-F5344CB8AC3E}">
        <p14:creationId xmlns:p14="http://schemas.microsoft.com/office/powerpoint/2010/main" val="30434957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457200"/>
            <a:ext cx="7797662" cy="489857"/>
          </a:xfrm>
        </p:spPr>
        <p:txBody>
          <a:bodyPr>
            <a:normAutofit fontScale="90000"/>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(شاخص های فرایندی)</a:t>
            </a:r>
            <a:endParaRPr lang="en-US" sz="2400" dirty="0">
              <a:cs typeface="B Nazanin" panose="00000400000000000000" pitchFamily="2" charset="-78"/>
            </a:endParaRPr>
          </a:p>
        </p:txBody>
      </p:sp>
      <p:sp>
        <p:nvSpPr>
          <p:cNvPr id="3" name="Content Placeholder 2"/>
          <p:cNvSpPr>
            <a:spLocks noGrp="1"/>
          </p:cNvSpPr>
          <p:nvPr>
            <p:ph sz="quarter" idx="4294967295"/>
          </p:nvPr>
        </p:nvSpPr>
        <p:spPr>
          <a:xfrm>
            <a:off x="514351" y="1677761"/>
            <a:ext cx="7796030" cy="3210428"/>
          </a:xfrm>
          <a:prstGeom prst="rect">
            <a:avLst/>
          </a:prstGeom>
        </p:spPr>
        <p:txBody>
          <a:bodyPr>
            <a:noAutofit/>
          </a:bodyPr>
          <a:lstStyle/>
          <a:p>
            <a:pPr algn="r" rtl="1">
              <a:lnSpc>
                <a:spcPct val="150000"/>
              </a:lnSpc>
            </a:pPr>
            <a:r>
              <a:rPr lang="fa-IR" sz="2000" dirty="0">
                <a:cs typeface="B Nazanin" panose="00000400000000000000" pitchFamily="2" charset="-78"/>
              </a:rPr>
              <a:t> </a:t>
            </a:r>
            <a:r>
              <a:rPr lang="fa-IR" sz="2000" dirty="0" smtClean="0">
                <a:cs typeface="B Nazanin" panose="00000400000000000000" pitchFamily="2" charset="-78"/>
              </a:rPr>
              <a:t>درصد زنان گروه هدف (30 تا 69 سال) فراخوان شده توسط بهورز/ مراقب 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گروه هدف (30 تا 69 سال) </a:t>
            </a:r>
            <a:r>
              <a:rPr lang="fa-IR" sz="2000" dirty="0" smtClean="0">
                <a:cs typeface="B Nazanin" panose="00000400000000000000" pitchFamily="2" charset="-78"/>
              </a:rPr>
              <a:t>ارجاع </a:t>
            </a:r>
            <a:r>
              <a:rPr lang="fa-IR" sz="2000" dirty="0">
                <a:cs typeface="B Nazanin" panose="00000400000000000000" pitchFamily="2" charset="-78"/>
              </a:rPr>
              <a:t>شده </a:t>
            </a:r>
            <a:r>
              <a:rPr lang="fa-IR" sz="2000" dirty="0" smtClean="0">
                <a:cs typeface="B Nazanin" panose="00000400000000000000" pitchFamily="2" charset="-78"/>
              </a:rPr>
              <a:t>به ماما 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a:t>
            </a:r>
            <a:r>
              <a:rPr lang="fa-IR" sz="2000" dirty="0" smtClean="0">
                <a:cs typeface="B Nazanin" panose="00000400000000000000" pitchFamily="2" charset="-78"/>
              </a:rPr>
              <a:t>ارزیابی شده توسط </a:t>
            </a:r>
            <a:r>
              <a:rPr lang="fa-IR" sz="2000" dirty="0">
                <a:cs typeface="B Nazanin" panose="00000400000000000000" pitchFamily="2" charset="-78"/>
              </a:rPr>
              <a:t>ماما نسبت به کل زنان گروه هدف سني (30 تا </a:t>
            </a:r>
            <a:r>
              <a:rPr lang="fa-IR" sz="2000" dirty="0" smtClean="0">
                <a:cs typeface="B Nazanin" panose="00000400000000000000" pitchFamily="2" charset="-78"/>
              </a:rPr>
              <a:t>69 </a:t>
            </a:r>
            <a:r>
              <a:rPr lang="fa-IR" sz="2000" dirty="0">
                <a:cs typeface="B Nazanin" panose="00000400000000000000" pitchFamily="2" charset="-78"/>
              </a:rPr>
              <a:t>سال</a:t>
            </a:r>
            <a:r>
              <a:rPr lang="fa-IR" sz="2000" dirty="0" smtClean="0">
                <a:cs typeface="B Nazanin" panose="00000400000000000000" pitchFamily="2" charset="-78"/>
              </a:rPr>
              <a:t>)</a:t>
            </a: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a:solidFill>
                  <a:prstClr val="black"/>
                </a:solidFill>
                <a:cs typeface="B Nazanin" panose="00000400000000000000" pitchFamily="2" charset="-78"/>
              </a:rPr>
              <a:t>افراد پرخطر </a:t>
            </a:r>
            <a:r>
              <a:rPr lang="ar-SA" sz="2000" dirty="0">
                <a:solidFill>
                  <a:prstClr val="black"/>
                </a:solidFill>
                <a:cs typeface="B Nazanin" panose="00000400000000000000" pitchFamily="2" charset="-78"/>
              </a:rPr>
              <a:t>درگروه 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a:cs typeface="B Nazanin" panose="00000400000000000000" pitchFamily="2" charset="-78"/>
              </a:rPr>
              <a:t>درصد زنان ارجاع شده توسط ماما به سطح دو (</a:t>
            </a:r>
            <a:r>
              <a:rPr lang="fa-IR" sz="2000" dirty="0" smtClean="0">
                <a:cs typeface="B Nazanin" panose="00000400000000000000" pitchFamily="2" charset="-78"/>
              </a:rPr>
              <a:t>بیمارستان) </a:t>
            </a:r>
            <a:r>
              <a:rPr lang="fa-IR" sz="2000" dirty="0">
                <a:cs typeface="B Nazanin" panose="00000400000000000000" pitchFamily="2" charset="-78"/>
              </a:rPr>
              <a:t>به کل </a:t>
            </a:r>
            <a:r>
              <a:rPr lang="fa-IR" sz="2000" dirty="0" smtClean="0">
                <a:cs typeface="B Nazanin" panose="00000400000000000000" pitchFamily="2" charset="-78"/>
              </a:rPr>
              <a:t>زنان ارزیابی شده</a:t>
            </a:r>
          </a:p>
          <a:p>
            <a:pPr algn="r" rtl="1">
              <a:lnSpc>
                <a:spcPct val="150000"/>
              </a:lnSpc>
            </a:pPr>
            <a:r>
              <a:rPr lang="fa-IR" sz="2000" dirty="0">
                <a:cs typeface="B Nazanin" panose="00000400000000000000" pitchFamily="2" charset="-78"/>
              </a:rPr>
              <a:t>درصد زنان سونوگرافی 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درصد </a:t>
            </a:r>
            <a:r>
              <a:rPr lang="fa-IR" sz="2000" dirty="0">
                <a:cs typeface="B Nazanin" panose="00000400000000000000" pitchFamily="2" charset="-78"/>
              </a:rPr>
              <a:t>زنان ماموگرافی 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درصد </a:t>
            </a:r>
            <a:r>
              <a:rPr lang="fa-IR" sz="2000" dirty="0">
                <a:cs typeface="B Nazanin" panose="00000400000000000000" pitchFamily="2" charset="-78"/>
              </a:rPr>
              <a:t>زنان بیوپسی شده (بافت پستان)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تعداد </a:t>
            </a:r>
            <a:r>
              <a:rPr lang="fa-IR" sz="2000" dirty="0">
                <a:cs typeface="B Nazanin" panose="00000400000000000000" pitchFamily="2" charset="-78"/>
              </a:rPr>
              <a:t>سرطان پستان شناسایی </a:t>
            </a:r>
            <a:r>
              <a:rPr lang="fa-IR" sz="2000" dirty="0" smtClean="0">
                <a:cs typeface="B Nazanin" panose="00000400000000000000" pitchFamily="2" charset="-78"/>
              </a:rPr>
              <a:t>شده</a:t>
            </a:r>
            <a:endParaRPr lang="en-US" sz="2000" dirty="0">
              <a:cs typeface="B Nazanin" panose="00000400000000000000" pitchFamily="2" charset="-78"/>
            </a:endParaRPr>
          </a:p>
        </p:txBody>
      </p:sp>
    </p:spTree>
    <p:extLst>
      <p:ext uri="{BB962C8B-B14F-4D97-AF65-F5344CB8AC3E}">
        <p14:creationId xmlns:p14="http://schemas.microsoft.com/office/powerpoint/2010/main" val="9085740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533400"/>
            <a:ext cx="7797662" cy="489857"/>
          </a:xfrm>
        </p:spPr>
        <p:txBody>
          <a:bodyPr>
            <a:normAutofit fontScale="90000"/>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(شاخص های فرایندی)</a:t>
            </a:r>
            <a:endParaRPr lang="en-US" sz="2400" dirty="0">
              <a:cs typeface="B Nazanin" panose="00000400000000000000" pitchFamily="2" charset="-78"/>
            </a:endParaRPr>
          </a:p>
        </p:txBody>
      </p:sp>
      <p:sp>
        <p:nvSpPr>
          <p:cNvPr id="3" name="Content Placeholder 2"/>
          <p:cNvSpPr>
            <a:spLocks noGrp="1"/>
          </p:cNvSpPr>
          <p:nvPr>
            <p:ph sz="quarter" idx="4294967295"/>
          </p:nvPr>
        </p:nvSpPr>
        <p:spPr>
          <a:xfrm>
            <a:off x="514351" y="1677760"/>
            <a:ext cx="7796030" cy="3437165"/>
          </a:xfrm>
          <a:prstGeom prst="rect">
            <a:avLst/>
          </a:prstGeom>
        </p:spPr>
        <p:txBody>
          <a:bodyPr>
            <a:noAutofit/>
          </a:bodyPr>
          <a:lstStyle/>
          <a:p>
            <a:pPr algn="r" rtl="1">
              <a:lnSpc>
                <a:spcPct val="150000"/>
              </a:lnSpc>
            </a:pPr>
            <a:r>
              <a:rPr lang="fa-IR" sz="2000" dirty="0">
                <a:cs typeface="B Nazanin" panose="00000400000000000000" pitchFamily="2" charset="-78"/>
              </a:rPr>
              <a:t> </a:t>
            </a:r>
            <a:r>
              <a:rPr lang="fa-IR" sz="2000" dirty="0" smtClean="0">
                <a:cs typeface="B Nazanin" panose="00000400000000000000" pitchFamily="2" charset="-78"/>
              </a:rPr>
              <a:t>درصد زنان گروه هدف (30 تا 59 سال) فراخوان شده توسط بهورز/ مراقب سلامت</a:t>
            </a:r>
          </a:p>
          <a:p>
            <a:pPr algn="r" rtl="1">
              <a:lnSpc>
                <a:spcPct val="150000"/>
              </a:lnSpc>
            </a:pPr>
            <a:r>
              <a:rPr lang="fa-IR" sz="2000" dirty="0">
                <a:cs typeface="B Nazanin" panose="00000400000000000000" pitchFamily="2" charset="-78"/>
              </a:rPr>
              <a:t>درصد زنان گروه هدف (30 تا </a:t>
            </a:r>
            <a:r>
              <a:rPr lang="fa-IR" sz="2000" dirty="0" smtClean="0">
                <a:cs typeface="B Nazanin" panose="00000400000000000000" pitchFamily="2" charset="-78"/>
              </a:rPr>
              <a:t>59 </a:t>
            </a:r>
            <a:r>
              <a:rPr lang="fa-IR" sz="2000" dirty="0">
                <a:cs typeface="B Nazanin" panose="00000400000000000000" pitchFamily="2" charset="-78"/>
              </a:rPr>
              <a:t>سال) </a:t>
            </a:r>
            <a:r>
              <a:rPr lang="fa-IR" sz="2000" dirty="0" smtClean="0">
                <a:cs typeface="B Nazanin" panose="00000400000000000000" pitchFamily="2" charset="-78"/>
              </a:rPr>
              <a:t>ارزیابی شده </a:t>
            </a:r>
            <a:r>
              <a:rPr lang="fa-IR" sz="2000" dirty="0">
                <a:cs typeface="B Nazanin" panose="00000400000000000000" pitchFamily="2" charset="-78"/>
              </a:rPr>
              <a:t>توسط بهورز/ مراقب سلامت</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گروه هدف (30 تا </a:t>
            </a:r>
            <a:r>
              <a:rPr lang="fa-IR" sz="2000" dirty="0" smtClean="0">
                <a:cs typeface="B Nazanin" panose="00000400000000000000" pitchFamily="2" charset="-78"/>
              </a:rPr>
              <a:t>59 </a:t>
            </a:r>
            <a:r>
              <a:rPr lang="fa-IR" sz="2000" dirty="0">
                <a:cs typeface="B Nazanin" panose="00000400000000000000" pitchFamily="2" charset="-78"/>
              </a:rPr>
              <a:t>سال) </a:t>
            </a:r>
            <a:r>
              <a:rPr lang="fa-IR" sz="2000" dirty="0" smtClean="0">
                <a:cs typeface="B Nazanin" panose="00000400000000000000" pitchFamily="2" charset="-78"/>
              </a:rPr>
              <a:t>ارجاع </a:t>
            </a:r>
            <a:r>
              <a:rPr lang="fa-IR" sz="2000" dirty="0">
                <a:cs typeface="B Nazanin" panose="00000400000000000000" pitchFamily="2" charset="-78"/>
              </a:rPr>
              <a:t>شده </a:t>
            </a:r>
            <a:r>
              <a:rPr lang="fa-IR" sz="2000" dirty="0" smtClean="0">
                <a:cs typeface="B Nazanin" panose="00000400000000000000" pitchFamily="2" charset="-78"/>
              </a:rPr>
              <a:t>به ماما 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a:t>
            </a:r>
            <a:r>
              <a:rPr lang="fa-IR" sz="2000" dirty="0" smtClean="0">
                <a:cs typeface="B Nazanin" panose="00000400000000000000" pitchFamily="2" charset="-78"/>
              </a:rPr>
              <a:t>ارزیابی شده توسط </a:t>
            </a:r>
            <a:r>
              <a:rPr lang="fa-IR" sz="2000" dirty="0">
                <a:cs typeface="B Nazanin" panose="00000400000000000000" pitchFamily="2" charset="-78"/>
              </a:rPr>
              <a:t>ماما نسبت به کل زنان گروه هدف سني (30 تا </a:t>
            </a:r>
            <a:r>
              <a:rPr lang="fa-IR" sz="2000" dirty="0" smtClean="0">
                <a:cs typeface="B Nazanin" panose="00000400000000000000" pitchFamily="2" charset="-78"/>
              </a:rPr>
              <a:t>59 </a:t>
            </a:r>
            <a:r>
              <a:rPr lang="fa-IR" sz="2000" dirty="0">
                <a:cs typeface="B Nazanin" panose="00000400000000000000" pitchFamily="2" charset="-78"/>
              </a:rPr>
              <a:t>سال</a:t>
            </a:r>
            <a:r>
              <a:rPr lang="fa-IR" sz="2000" dirty="0" smtClean="0">
                <a:cs typeface="B Nazanin" panose="00000400000000000000" pitchFamily="2" charset="-78"/>
              </a:rPr>
              <a:t>)</a:t>
            </a: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a:solidFill>
                  <a:prstClr val="black"/>
                </a:solidFill>
                <a:cs typeface="B Nazanin" panose="00000400000000000000" pitchFamily="2" charset="-78"/>
              </a:rPr>
              <a:t>افراد پرخطر </a:t>
            </a:r>
            <a:r>
              <a:rPr lang="ar-SA" sz="2000" dirty="0">
                <a:solidFill>
                  <a:prstClr val="black"/>
                </a:solidFill>
                <a:cs typeface="B Nazanin" panose="00000400000000000000" pitchFamily="2" charset="-78"/>
              </a:rPr>
              <a:t>درگروه 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درصد نمونه گیری تست </a:t>
            </a:r>
            <a:r>
              <a:rPr lang="en-US" sz="1800" dirty="0" smtClean="0">
                <a:latin typeface="Times New Roman" panose="02020603050405020304" pitchFamily="18" charset="0"/>
                <a:cs typeface="B Nazanin" panose="00000400000000000000" pitchFamily="2" charset="-78"/>
              </a:rPr>
              <a:t>HPV</a:t>
            </a:r>
            <a:r>
              <a:rPr lang="fa-IR" sz="1800" dirty="0" smtClean="0">
                <a:cs typeface="B Nazanin" panose="00000400000000000000" pitchFamily="2" charset="-78"/>
              </a:rPr>
              <a:t> </a:t>
            </a:r>
            <a:r>
              <a:rPr lang="fa-IR" sz="2000" dirty="0" smtClean="0">
                <a:cs typeface="B Nazanin" panose="00000400000000000000" pitchFamily="2" charset="-78"/>
              </a:rPr>
              <a:t>و پاپ اسمیر نسبت به زنان ارزیابی شده توسط ماما</a:t>
            </a:r>
          </a:p>
          <a:p>
            <a:pPr algn="r" rtl="1">
              <a:lnSpc>
                <a:spcPct val="150000"/>
              </a:lnSpc>
            </a:pPr>
            <a:r>
              <a:rPr lang="fa-IR" sz="2000" dirty="0">
                <a:cs typeface="B Nazanin" panose="00000400000000000000" pitchFamily="2" charset="-78"/>
              </a:rPr>
              <a:t>درصد زنان دارای تست </a:t>
            </a:r>
            <a:r>
              <a:rPr lang="en-US" sz="1800" dirty="0">
                <a:latin typeface="Times New Roman" panose="02020603050405020304" pitchFamily="18" charset="0"/>
                <a:cs typeface="B Nazanin" panose="00000400000000000000" pitchFamily="2" charset="-78"/>
              </a:rPr>
              <a:t>HPV</a:t>
            </a:r>
            <a:r>
              <a:rPr lang="fa-IR" sz="1800" dirty="0">
                <a:cs typeface="B Nazanin" panose="00000400000000000000" pitchFamily="2" charset="-78"/>
              </a:rPr>
              <a:t> </a:t>
            </a:r>
            <a:r>
              <a:rPr lang="fa-IR" sz="2000" dirty="0" smtClean="0">
                <a:cs typeface="B Nazanin" panose="00000400000000000000" pitchFamily="2" charset="-78"/>
              </a:rPr>
              <a:t>مثبت </a:t>
            </a:r>
            <a:r>
              <a:rPr lang="fa-IR" sz="2000" dirty="0">
                <a:cs typeface="B Nazanin" panose="00000400000000000000" pitchFamily="2" charset="-78"/>
              </a:rPr>
              <a:t>به کل زنان تست شده</a:t>
            </a:r>
            <a:endParaRPr lang="fa-IR" sz="2000" dirty="0" smtClean="0">
              <a:cs typeface="B Nazanin" panose="00000400000000000000" pitchFamily="2" charset="-78"/>
            </a:endParaRPr>
          </a:p>
          <a:p>
            <a:pPr algn="r" rtl="1">
              <a:lnSpc>
                <a:spcPct val="150000"/>
              </a:lnSpc>
            </a:pPr>
            <a:r>
              <a:rPr lang="fa-IR" sz="2000" dirty="0">
                <a:cs typeface="B Nazanin" panose="00000400000000000000" pitchFamily="2" charset="-78"/>
              </a:rPr>
              <a:t>درصد زنان ارجاع شده توسط ماما به سطح دو (</a:t>
            </a:r>
            <a:r>
              <a:rPr lang="fa-IR" sz="2000" dirty="0" smtClean="0">
                <a:cs typeface="B Nazanin" panose="00000400000000000000" pitchFamily="2" charset="-78"/>
              </a:rPr>
              <a:t>بیمارستان) </a:t>
            </a:r>
            <a:r>
              <a:rPr lang="fa-IR" sz="2000" dirty="0">
                <a:cs typeface="B Nazanin" panose="00000400000000000000" pitchFamily="2" charset="-78"/>
              </a:rPr>
              <a:t>به کل </a:t>
            </a:r>
            <a:r>
              <a:rPr lang="fa-IR" sz="2000" dirty="0" smtClean="0">
                <a:cs typeface="B Nazanin" panose="00000400000000000000" pitchFamily="2" charset="-78"/>
              </a:rPr>
              <a:t>زنان ارزیابی شده</a:t>
            </a:r>
          </a:p>
          <a:p>
            <a:pPr algn="r" rtl="1">
              <a:lnSpc>
                <a:spcPct val="150000"/>
              </a:lnSpc>
            </a:pPr>
            <a:r>
              <a:rPr lang="fa-IR" sz="2000" dirty="0">
                <a:cs typeface="B Nazanin" panose="00000400000000000000" pitchFamily="2" charset="-78"/>
              </a:rPr>
              <a:t>درصد زنان </a:t>
            </a:r>
            <a:r>
              <a:rPr lang="fa-IR" sz="2000" dirty="0" smtClean="0">
                <a:cs typeface="B Nazanin" panose="00000400000000000000" pitchFamily="2" charset="-78"/>
              </a:rPr>
              <a:t>کولپوسکوپی  </a:t>
            </a:r>
            <a:r>
              <a:rPr lang="fa-IR" sz="2000" dirty="0">
                <a:cs typeface="B Nazanin" panose="00000400000000000000" pitchFamily="2" charset="-78"/>
              </a:rPr>
              <a:t>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تعداد </a:t>
            </a:r>
            <a:r>
              <a:rPr lang="fa-IR" sz="2000" dirty="0">
                <a:cs typeface="B Nazanin" panose="00000400000000000000" pitchFamily="2" charset="-78"/>
              </a:rPr>
              <a:t>سرطان </a:t>
            </a:r>
            <a:r>
              <a:rPr lang="fa-IR" sz="2000" dirty="0" smtClean="0">
                <a:cs typeface="B Nazanin" panose="00000400000000000000" pitchFamily="2" charset="-78"/>
              </a:rPr>
              <a:t>دهانه رحم </a:t>
            </a:r>
            <a:r>
              <a:rPr lang="fa-IR" sz="2000" dirty="0">
                <a:cs typeface="B Nazanin" panose="00000400000000000000" pitchFamily="2" charset="-78"/>
              </a:rPr>
              <a:t>شناسایی </a:t>
            </a:r>
            <a:r>
              <a:rPr lang="fa-IR" sz="2000" dirty="0" smtClean="0">
                <a:cs typeface="B Nazanin" panose="00000400000000000000" pitchFamily="2" charset="-78"/>
              </a:rPr>
              <a:t>شده</a:t>
            </a:r>
            <a:endParaRPr lang="en-US" sz="2000" dirty="0">
              <a:cs typeface="B Nazanin" panose="00000400000000000000" pitchFamily="2" charset="-78"/>
            </a:endParaRPr>
          </a:p>
        </p:txBody>
      </p:sp>
    </p:spTree>
    <p:extLst>
      <p:ext uri="{BB962C8B-B14F-4D97-AF65-F5344CB8AC3E}">
        <p14:creationId xmlns:p14="http://schemas.microsoft.com/office/powerpoint/2010/main" val="15123807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2608263" y="1936750"/>
            <a:ext cx="184150" cy="457200"/>
          </a:xfrm>
          <a:prstGeom prst="rect">
            <a:avLst/>
          </a:prstGeom>
          <a:noFill/>
          <a:ln w="9525">
            <a:noFill/>
            <a:miter lim="800000"/>
            <a:headEnd/>
            <a:tailEnd/>
          </a:ln>
        </p:spPr>
        <p:txBody>
          <a:bodyPr wrap="none">
            <a:spAutoFit/>
          </a:bodyPr>
          <a:lstStyle/>
          <a:p>
            <a:endParaRPr lang="en-US" sz="2400">
              <a:latin typeface="Times New Roman" pitchFamily="18" charset="0"/>
            </a:endParaRPr>
          </a:p>
        </p:txBody>
      </p:sp>
      <p:pic>
        <p:nvPicPr>
          <p:cNvPr id="2" name="Picture 1"/>
          <p:cNvPicPr>
            <a:picLocks noChangeAspect="1"/>
          </p:cNvPicPr>
          <p:nvPr/>
        </p:nvPicPr>
        <p:blipFill>
          <a:blip r:embed="rId2"/>
          <a:stretch>
            <a:fillRect/>
          </a:stretch>
        </p:blipFill>
        <p:spPr>
          <a:xfrm>
            <a:off x="228600" y="228600"/>
            <a:ext cx="8686800" cy="6172200"/>
          </a:xfrm>
          <a:prstGeom prst="rect">
            <a:avLst/>
          </a:prstGeom>
        </p:spPr>
      </p:pic>
    </p:spTree>
    <p:extLst>
      <p:ext uri="{BB962C8B-B14F-4D97-AF65-F5344CB8AC3E}">
        <p14:creationId xmlns:p14="http://schemas.microsoft.com/office/powerpoint/2010/main" val="317213610"/>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9916751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اپیدمیولوژی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476457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anose="00000400000000000000" pitchFamily="2" charset="-78"/>
              </a:rPr>
              <a:t>بروز و مرگ و میر سرطان ها در جنس </a:t>
            </a:r>
            <a:r>
              <a:rPr lang="fa-IR" dirty="0" smtClean="0">
                <a:solidFill>
                  <a:srgbClr val="C00000"/>
                </a:solidFill>
                <a:cs typeface="B Nazanin" panose="00000400000000000000" pitchFamily="2" charset="-78"/>
              </a:rPr>
              <a:t>زن (ایران)</a:t>
            </a:r>
            <a:endParaRPr lang="en-US" dirty="0">
              <a:solidFill>
                <a:srgbClr val="C00000"/>
              </a:solidFill>
              <a:cs typeface="B Nazanin" panose="00000400000000000000" pitchFamily="2" charset="-78"/>
            </a:endParaRPr>
          </a:p>
        </p:txBody>
      </p:sp>
      <p:pic>
        <p:nvPicPr>
          <p:cNvPr id="7170" name="Picture 2" descr="http://globocan.iarc.fr/data/GLOBOCAN_BP_4467246.pn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01752" y="1527174"/>
            <a:ext cx="8534400" cy="479742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urved Connector 4"/>
          <p:cNvCxnSpPr/>
          <p:nvPr/>
        </p:nvCxnSpPr>
        <p:spPr>
          <a:xfrm rot="5400000">
            <a:off x="4208526" y="3827526"/>
            <a:ext cx="914400" cy="42214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2187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graphicFrame>
        <p:nvGraphicFramePr>
          <p:cNvPr id="8" name="Content Placeholder 7"/>
          <p:cNvGraphicFramePr>
            <a:graphicFrameLocks noGrp="1"/>
          </p:cNvGraphicFramePr>
          <p:nvPr>
            <p:ph sz="quarter" idx="2"/>
          </p:nvPr>
        </p:nvGraphicFramePr>
        <p:xfrm>
          <a:off x="301625" y="2471738"/>
          <a:ext cx="4041776" cy="1920876"/>
        </p:xfrm>
        <a:graphic>
          <a:graphicData uri="http://schemas.openxmlformats.org/drawingml/2006/table">
            <a:tbl>
              <a:tblPr firstRow="1" bandRow="1">
                <a:tableStyleId>{5C22544A-7EE6-4342-B048-85BDC9FD1C3A}</a:tableStyleId>
              </a:tblPr>
              <a:tblGrid>
                <a:gridCol w="2020888">
                  <a:extLst>
                    <a:ext uri="{9D8B030D-6E8A-4147-A177-3AD203B41FA5}">
                      <a16:colId xmlns:a16="http://schemas.microsoft.com/office/drawing/2014/main" xmlns="" val="20000"/>
                    </a:ext>
                  </a:extLst>
                </a:gridCol>
                <a:gridCol w="2020888">
                  <a:extLst>
                    <a:ext uri="{9D8B030D-6E8A-4147-A177-3AD203B41FA5}">
                      <a16:colId xmlns:a16="http://schemas.microsoft.com/office/drawing/2014/main" xmlns="" val="20001"/>
                    </a:ext>
                  </a:extLst>
                </a:gridCol>
              </a:tblGrid>
              <a:tr h="640292">
                <a:tc>
                  <a:txBody>
                    <a:bodyPr/>
                    <a:lstStyle/>
                    <a:p>
                      <a:pPr algn="ctr"/>
                      <a:r>
                        <a:rPr lang="fa-IR" sz="1800" dirty="0" smtClean="0">
                          <a:cs typeface="B Nazanin" panose="00000400000000000000" pitchFamily="2" charset="-78"/>
                        </a:rPr>
                        <a:t>بروز</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extLst>
                  <a:ext uri="{0D108BD9-81ED-4DB2-BD59-A6C34878D82A}">
                    <a16:rowId xmlns:a16="http://schemas.microsoft.com/office/drawing/2014/main" xmlns="" val="10000"/>
                  </a:ext>
                </a:extLst>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134</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fa-IR" sz="1800" dirty="0" smtClean="0">
                        <a:cs typeface="B Nazanin" panose="00000400000000000000" pitchFamily="2" charset="-78"/>
                      </a:endParaRPr>
                    </a:p>
                  </a:txBody>
                  <a:tcPr marT="45735" marB="45735"/>
                </a:tc>
                <a:extLst>
                  <a:ext uri="{0D108BD9-81ED-4DB2-BD59-A6C34878D82A}">
                    <a16:rowId xmlns:a16="http://schemas.microsoft.com/office/drawing/2014/main" xmlns="" val="10001"/>
                  </a:ext>
                </a:extLst>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128</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fa-IR" sz="1800" dirty="0" smtClean="0">
                        <a:cs typeface="B Nazanin" panose="00000400000000000000" pitchFamily="2" charset="-78"/>
                      </a:endParaRPr>
                    </a:p>
                  </a:txBody>
                  <a:tcPr marT="45735" marB="45735"/>
                </a:tc>
                <a:extLst>
                  <a:ext uri="{0D108BD9-81ED-4DB2-BD59-A6C34878D82A}">
                    <a16:rowId xmlns:a16="http://schemas.microsoft.com/office/drawing/2014/main" xmlns="" val="10002"/>
                  </a:ext>
                </a:extLst>
              </a:tr>
            </a:tbl>
          </a:graphicData>
        </a:graphic>
      </p:graphicFrame>
      <p:graphicFrame>
        <p:nvGraphicFramePr>
          <p:cNvPr id="7" name="Content Placeholder 6"/>
          <p:cNvGraphicFramePr>
            <a:graphicFrameLocks noGrp="1"/>
          </p:cNvGraphicFramePr>
          <p:nvPr>
            <p:ph sz="quarter" idx="4"/>
          </p:nvPr>
        </p:nvGraphicFramePr>
        <p:xfrm>
          <a:off x="4800600" y="2471738"/>
          <a:ext cx="4038600" cy="1920876"/>
        </p:xfrm>
        <a:graphic>
          <a:graphicData uri="http://schemas.openxmlformats.org/drawingml/2006/table">
            <a:tbl>
              <a:tblPr firstRow="1" bandRow="1">
                <a:tableStyleId>{5C22544A-7EE6-4342-B048-85BDC9FD1C3A}</a:tableStyleId>
              </a:tblPr>
              <a:tblGrid>
                <a:gridCol w="2019300">
                  <a:extLst>
                    <a:ext uri="{9D8B030D-6E8A-4147-A177-3AD203B41FA5}">
                      <a16:colId xmlns:a16="http://schemas.microsoft.com/office/drawing/2014/main" xmlns="" val="20000"/>
                    </a:ext>
                  </a:extLst>
                </a:gridCol>
                <a:gridCol w="2019300">
                  <a:extLst>
                    <a:ext uri="{9D8B030D-6E8A-4147-A177-3AD203B41FA5}">
                      <a16:colId xmlns:a16="http://schemas.microsoft.com/office/drawing/2014/main" xmlns="" val="20001"/>
                    </a:ext>
                  </a:extLst>
                </a:gridCol>
              </a:tblGrid>
              <a:tr h="640292">
                <a:tc>
                  <a:txBody>
                    <a:bodyPr/>
                    <a:lstStyle/>
                    <a:p>
                      <a:pPr algn="ctr" rtl="1"/>
                      <a:r>
                        <a:rPr lang="fa-IR" sz="1800" dirty="0" smtClean="0">
                          <a:cs typeface="B Nazanin" panose="00000400000000000000" pitchFamily="2" charset="-78"/>
                        </a:rPr>
                        <a:t>متوسط بروز جهانی</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extLst>
                  <a:ext uri="{0D108BD9-81ED-4DB2-BD59-A6C34878D82A}">
                    <a16:rowId xmlns:a16="http://schemas.microsoft.com/office/drawing/2014/main" xmlns="" val="10000"/>
                  </a:ext>
                </a:extLst>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205</a:t>
                      </a:r>
                      <a:endParaRPr lang="en-US" sz="1800" b="1" dirty="0" smtClean="0">
                        <a:solidFill>
                          <a:schemeClr val="accent1"/>
                        </a:solidFill>
                        <a:cs typeface="B Nazanin" pitchFamily="2" charset="-78"/>
                      </a:endParaRP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en-US" sz="1800" dirty="0">
                        <a:cs typeface="B Nazanin" panose="00000400000000000000" pitchFamily="2" charset="-78"/>
                      </a:endParaRPr>
                    </a:p>
                  </a:txBody>
                  <a:tcPr marT="45735" marB="45735"/>
                </a:tc>
                <a:extLst>
                  <a:ext uri="{0D108BD9-81ED-4DB2-BD59-A6C34878D82A}">
                    <a16:rowId xmlns:a16="http://schemas.microsoft.com/office/drawing/2014/main" xmlns="" val="10001"/>
                  </a:ext>
                </a:extLst>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165</a:t>
                      </a: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en-US" sz="1800" dirty="0">
                        <a:cs typeface="B Nazanin" panose="00000400000000000000" pitchFamily="2" charset="-78"/>
                      </a:endParaRPr>
                    </a:p>
                  </a:txBody>
                  <a:tcPr marT="45735" marB="45735"/>
                </a:tc>
                <a:extLst>
                  <a:ext uri="{0D108BD9-81ED-4DB2-BD59-A6C34878D82A}">
                    <a16:rowId xmlns:a16="http://schemas.microsoft.com/office/drawing/2014/main" xmlns="" val="10002"/>
                  </a:ext>
                </a:extLst>
              </a:tr>
            </a:tbl>
          </a:graphicData>
        </a:graphic>
      </p:graphicFrame>
      <p:sp>
        <p:nvSpPr>
          <p:cNvPr id="22560" name="Title 5"/>
          <p:cNvSpPr>
            <a:spLocks noGrp="1"/>
          </p:cNvSpPr>
          <p:nvPr>
            <p:ph type="title"/>
          </p:nvPr>
        </p:nvSpPr>
        <p:spPr/>
        <p:txBody>
          <a:bodyPr>
            <a:normAutofit/>
          </a:bodyPr>
          <a:lstStyle/>
          <a:p>
            <a:pPr eaLnBrk="1" hangingPunct="1"/>
            <a:r>
              <a:rPr lang="fa-IR" smtClean="0">
                <a:cs typeface="B Nazanin" panose="00000400000000000000" pitchFamily="2" charset="-78"/>
              </a:rPr>
              <a:t>آیا بروز سرطان در ایران بالاتر از سطح جهانی است؟</a:t>
            </a:r>
            <a:endParaRPr lang="en-US" smtClean="0"/>
          </a:p>
        </p:txBody>
      </p:sp>
      <p:sp>
        <p:nvSpPr>
          <p:cNvPr id="9" name="Rounded Rectangle 8"/>
          <p:cNvSpPr/>
          <p:nvPr/>
        </p:nvSpPr>
        <p:spPr>
          <a:xfrm>
            <a:off x="911225" y="4724400"/>
            <a:ext cx="73152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800" dirty="0">
                <a:solidFill>
                  <a:srgbClr val="FFC000"/>
                </a:solidFill>
                <a:cs typeface="B Nazanin" panose="00000400000000000000" pitchFamily="2" charset="-78"/>
              </a:rPr>
              <a:t>میزان بروز سالیانه سرطان در ایران کمتر از متوسط جهانی است</a:t>
            </a:r>
          </a:p>
          <a:p>
            <a:pPr algn="ctr" rtl="1" eaLnBrk="1" fontAlgn="auto" hangingPunct="1">
              <a:spcBef>
                <a:spcPts val="0"/>
              </a:spcBef>
              <a:spcAft>
                <a:spcPts val="0"/>
              </a:spcAft>
              <a:defRPr/>
            </a:pPr>
            <a:r>
              <a:rPr lang="fa-IR" sz="2800" dirty="0">
                <a:solidFill>
                  <a:schemeClr val="bg1"/>
                </a:solidFill>
                <a:cs typeface="B Nazanin" panose="00000400000000000000" pitchFamily="2" charset="-78"/>
              </a:rPr>
              <a:t>اما...</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1176617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سرطان دهانه رحم</a:t>
            </a:r>
            <a:endParaRPr lang="en-US" dirty="0"/>
          </a:p>
        </p:txBody>
      </p:sp>
      <p:sp>
        <p:nvSpPr>
          <p:cNvPr id="3" name="Content Placeholder 2"/>
          <p:cNvSpPr>
            <a:spLocks noGrp="1"/>
          </p:cNvSpPr>
          <p:nvPr>
            <p:ph sz="quarter" idx="1"/>
          </p:nvPr>
        </p:nvSpPr>
        <p:spPr/>
        <p:txBody>
          <a:bodyPr/>
          <a:lstStyle/>
          <a:p>
            <a:pPr algn="r" rtl="1">
              <a:lnSpc>
                <a:spcPct val="150000"/>
              </a:lnSpc>
            </a:pPr>
            <a:r>
              <a:rPr lang="ar-SA" dirty="0" smtClean="0"/>
              <a:t>چهارمین </a:t>
            </a:r>
            <a:r>
              <a:rPr lang="ar-SA" dirty="0"/>
              <a:t>سرطان شایع </a:t>
            </a:r>
            <a:r>
              <a:rPr lang="ar-SA" dirty="0" smtClean="0"/>
              <a:t>زنان</a:t>
            </a:r>
            <a:r>
              <a:rPr lang="fa-IR" dirty="0" smtClean="0"/>
              <a:t> است</a:t>
            </a:r>
          </a:p>
          <a:p>
            <a:pPr algn="r" rtl="1">
              <a:lnSpc>
                <a:spcPct val="150000"/>
              </a:lnSpc>
            </a:pPr>
            <a:r>
              <a:rPr lang="ar-SA" dirty="0"/>
              <a:t>مهمترين علت مرگ ناشي از سرطان در کشورهاي درحال توسعه </a:t>
            </a:r>
            <a:r>
              <a:rPr lang="fa-IR" dirty="0" smtClean="0"/>
              <a:t>است</a:t>
            </a:r>
          </a:p>
          <a:p>
            <a:pPr algn="r" rtl="1">
              <a:lnSpc>
                <a:spcPct val="150000"/>
              </a:lnSpc>
            </a:pPr>
            <a:r>
              <a:rPr lang="ar-SA" dirty="0" smtClean="0"/>
              <a:t>ابتلا </a:t>
            </a:r>
            <a:r>
              <a:rPr lang="ar-SA" dirty="0"/>
              <a:t>به عفونت ويروس پاپيلوماي انساني </a:t>
            </a:r>
            <a:r>
              <a:rPr lang="en-US" dirty="0"/>
              <a:t>(HPV)</a:t>
            </a:r>
            <a:r>
              <a:rPr lang="ar-SA" dirty="0"/>
              <a:t> مهم ترين علت شناخته شده </a:t>
            </a:r>
            <a:r>
              <a:rPr lang="fa-IR" dirty="0" smtClean="0"/>
              <a:t>آن است</a:t>
            </a:r>
          </a:p>
          <a:p>
            <a:pPr algn="r" rtl="1">
              <a:lnSpc>
                <a:spcPct val="150000"/>
              </a:lnSpc>
            </a:pPr>
            <a:r>
              <a:rPr lang="ar-SA" dirty="0"/>
              <a:t>تنها سرطاني است که علت لازم براي ايجاد آن شناخته شده و روش هاي پيشگيري موثر براي ريشه کني آن وجود دارد.</a:t>
            </a:r>
            <a:endParaRPr lang="en-US" dirty="0"/>
          </a:p>
        </p:txBody>
      </p:sp>
    </p:spTree>
    <p:extLst>
      <p:ext uri="{BB962C8B-B14F-4D97-AF65-F5344CB8AC3E}">
        <p14:creationId xmlns:p14="http://schemas.microsoft.com/office/powerpoint/2010/main" val="32029139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b="1" dirty="0" smtClean="0">
                <a:cs typeface="B Nazanin" pitchFamily="2" charset="-78"/>
              </a:rPr>
              <a:t>تاریخچه برنامه غربالگری و تشخیص زود هنگام سرطان سرویکس </a:t>
            </a:r>
            <a:endParaRPr lang="fa-IR" sz="2800" dirty="0">
              <a:cs typeface="B Nazanin" pitchFamily="2" charset="-78"/>
            </a:endParaRPr>
          </a:p>
        </p:txBody>
      </p:sp>
      <p:sp>
        <p:nvSpPr>
          <p:cNvPr id="3" name="Content Placeholder 2"/>
          <p:cNvSpPr>
            <a:spLocks noGrp="1"/>
          </p:cNvSpPr>
          <p:nvPr>
            <p:ph sz="quarter" idx="1"/>
          </p:nvPr>
        </p:nvSpPr>
        <p:spPr>
          <a:xfrm>
            <a:off x="301752" y="1527048"/>
            <a:ext cx="8503920" cy="4873752"/>
          </a:xfrm>
        </p:spPr>
        <p:txBody>
          <a:bodyPr>
            <a:normAutofit lnSpcReduction="10000"/>
          </a:bodyPr>
          <a:lstStyle/>
          <a:p>
            <a:pPr marL="0" indent="0" algn="just" rtl="1">
              <a:lnSpc>
                <a:spcPct val="150000"/>
              </a:lnSpc>
              <a:buNone/>
            </a:pPr>
            <a:r>
              <a:rPr lang="fa-IR" b="1" dirty="0" smtClean="0">
                <a:cs typeface="B Nazanin" pitchFamily="2" charset="-78"/>
              </a:rPr>
              <a:t>الف- برنامه کشوری قبل از برنامه میانسالان</a:t>
            </a:r>
            <a:endParaRPr lang="en-US" b="1" dirty="0" smtClean="0">
              <a:cs typeface="B Nazanin" pitchFamily="2" charset="-78"/>
            </a:endParaRPr>
          </a:p>
          <a:p>
            <a:pPr algn="just" rtl="1">
              <a:lnSpc>
                <a:spcPct val="150000"/>
              </a:lnSpc>
            </a:pPr>
            <a:r>
              <a:rPr lang="fa-IR" sz="1900" dirty="0" smtClean="0">
                <a:cs typeface="B Nazanin" pitchFamily="2" charset="-78"/>
              </a:rPr>
              <a:t>در قالب برنامه تنظیم خانواده انجام پاپ اسمیر در حین </a:t>
            </a:r>
            <a:r>
              <a:rPr lang="en-US" sz="1900" dirty="0" smtClean="0">
                <a:cs typeface="B Nazanin" pitchFamily="2" charset="-78"/>
              </a:rPr>
              <a:t>IUD</a:t>
            </a:r>
            <a:r>
              <a:rPr lang="fa-IR" sz="1900" dirty="0" smtClean="0">
                <a:cs typeface="B Nazanin" pitchFamily="2" charset="-78"/>
              </a:rPr>
              <a:t> گذاری از سال 1368</a:t>
            </a:r>
          </a:p>
          <a:p>
            <a:pPr algn="just" rtl="1">
              <a:lnSpc>
                <a:spcPct val="150000"/>
              </a:lnSpc>
            </a:pPr>
            <a:r>
              <a:rPr lang="fa-IR" sz="1900" dirty="0" smtClean="0">
                <a:cs typeface="B Nazanin" pitchFamily="2" charset="-78"/>
              </a:rPr>
              <a:t>تبدیل به برنامه غربالگری از سال 1374، از سن 20 تا 65، سه بار سالیانه سپس هر سه سال (رایگان)</a:t>
            </a:r>
          </a:p>
          <a:p>
            <a:pPr marL="0" indent="0" algn="just" rtl="1">
              <a:lnSpc>
                <a:spcPct val="150000"/>
              </a:lnSpc>
              <a:buNone/>
            </a:pPr>
            <a:r>
              <a:rPr lang="fa-IR" b="1" dirty="0" smtClean="0">
                <a:cs typeface="B Nazanin" pitchFamily="2" charset="-78"/>
              </a:rPr>
              <a:t>ب- برنامه میانسالان</a:t>
            </a:r>
            <a:endParaRPr lang="fa-IR" dirty="0" smtClean="0">
              <a:cs typeface="B Nazanin" pitchFamily="2" charset="-78"/>
            </a:endParaRPr>
          </a:p>
          <a:p>
            <a:pPr algn="just" rtl="1">
              <a:lnSpc>
                <a:spcPct val="150000"/>
              </a:lnSpc>
            </a:pPr>
            <a:r>
              <a:rPr lang="fa-IR" sz="1900" dirty="0" smtClean="0">
                <a:cs typeface="B Nazanin" pitchFamily="2" charset="-78"/>
              </a:rPr>
              <a:t>ادامه برنامه غربالگری قبلی</a:t>
            </a:r>
          </a:p>
          <a:p>
            <a:pPr algn="just" rtl="1">
              <a:lnSpc>
                <a:spcPct val="150000"/>
              </a:lnSpc>
            </a:pPr>
            <a:r>
              <a:rPr lang="fa-IR" sz="1900" dirty="0" smtClean="0">
                <a:cs typeface="B Nazanin" pitchFamily="2" charset="-78"/>
              </a:rPr>
              <a:t>از سال 1380 تبدیل به غربالگری فرصت طلبانه شد</a:t>
            </a:r>
          </a:p>
          <a:p>
            <a:pPr algn="just" rtl="1">
              <a:lnSpc>
                <a:spcPct val="150000"/>
              </a:lnSpc>
            </a:pPr>
            <a:r>
              <a:rPr lang="fa-IR" sz="1900" dirty="0" smtClean="0">
                <a:cs typeface="B Nazanin" pitchFamily="2" charset="-78"/>
              </a:rPr>
              <a:t>از 1392 سن 30 تا 60</a:t>
            </a:r>
          </a:p>
          <a:p>
            <a:pPr marL="0" indent="0" algn="just" rtl="1">
              <a:lnSpc>
                <a:spcPct val="150000"/>
              </a:lnSpc>
              <a:buNone/>
            </a:pPr>
            <a:r>
              <a:rPr lang="fa-IR" b="1" dirty="0" smtClean="0">
                <a:cs typeface="B Nazanin" pitchFamily="2" charset="-78"/>
              </a:rPr>
              <a:t>ج- </a:t>
            </a:r>
            <a:r>
              <a:rPr lang="fa-IR" b="1" dirty="0">
                <a:cs typeface="B Nazanin" pitchFamily="2" charset="-78"/>
              </a:rPr>
              <a:t>برنامه </a:t>
            </a:r>
            <a:r>
              <a:rPr lang="fa-IR" b="1" dirty="0" smtClean="0">
                <a:cs typeface="B Nazanin" pitchFamily="2" charset="-78"/>
              </a:rPr>
              <a:t>پیشنهادی</a:t>
            </a:r>
            <a:endParaRPr lang="fa-IR" sz="1900" dirty="0">
              <a:cs typeface="B Nazanin" pitchFamily="2" charset="-78"/>
            </a:endParaRPr>
          </a:p>
          <a:p>
            <a:pPr algn="just" rtl="1">
              <a:lnSpc>
                <a:spcPct val="150000"/>
              </a:lnSpc>
            </a:pPr>
            <a:r>
              <a:rPr lang="fa-IR" sz="1900" dirty="0" smtClean="0">
                <a:cs typeface="B Nazanin" pitchFamily="2" charset="-78"/>
              </a:rPr>
              <a:t>تست </a:t>
            </a:r>
            <a:r>
              <a:rPr lang="fa-IR" sz="1900" dirty="0">
                <a:cs typeface="B Nazanin" pitchFamily="2" charset="-78"/>
              </a:rPr>
              <a:t>پاپ اسمیر و </a:t>
            </a:r>
            <a:r>
              <a:rPr lang="en-US" sz="1900" dirty="0">
                <a:cs typeface="B Nazanin" pitchFamily="2" charset="-78"/>
              </a:rPr>
              <a:t>HPV</a:t>
            </a:r>
            <a:r>
              <a:rPr lang="fa-IR" sz="1900" dirty="0">
                <a:cs typeface="B Nazanin" pitchFamily="2" charset="-78"/>
              </a:rPr>
              <a:t> هر 5 سال </a:t>
            </a:r>
            <a:r>
              <a:rPr lang="fa-IR" sz="1900" dirty="0" smtClean="0">
                <a:cs typeface="B Nazanin" pitchFamily="2" charset="-78"/>
              </a:rPr>
              <a:t>(یا هر 7 تا 10 سال) یک بار </a:t>
            </a:r>
            <a:r>
              <a:rPr lang="fa-IR" sz="1900" dirty="0">
                <a:cs typeface="B Nazanin" pitchFamily="2" charset="-78"/>
              </a:rPr>
              <a:t>در سنین </a:t>
            </a:r>
            <a:r>
              <a:rPr lang="fa-IR" sz="1900" dirty="0" smtClean="0">
                <a:cs typeface="B Nazanin" pitchFamily="2" charset="-78"/>
              </a:rPr>
              <a:t>30 تا 60 سال</a:t>
            </a:r>
            <a:endParaRPr lang="fa-IR" dirty="0">
              <a:cs typeface="B Nazanin" pitchFamily="2" charset="-78"/>
            </a:endParaRPr>
          </a:p>
        </p:txBody>
      </p:sp>
    </p:spTree>
    <p:extLst>
      <p:ext uri="{BB962C8B-B14F-4D97-AF65-F5344CB8AC3E}">
        <p14:creationId xmlns:p14="http://schemas.microsoft.com/office/powerpoint/2010/main" val="24377460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چرا برنامه غربالگری؟</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(وضعیت سرطان سرویکس و عوامل خطر آن)</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62</a:t>
            </a:fld>
            <a:endParaRPr lang="en-US" dirty="0"/>
          </a:p>
        </p:txBody>
      </p:sp>
      <p:sp>
        <p:nvSpPr>
          <p:cNvPr id="3" name="Content Placeholder 2"/>
          <p:cNvSpPr>
            <a:spLocks noGrp="1"/>
          </p:cNvSpPr>
          <p:nvPr>
            <p:ph sz="quarter" idx="1"/>
          </p:nvPr>
        </p:nvSpPr>
        <p:spPr/>
        <p:txBody>
          <a:bodyPr>
            <a:noAutofit/>
          </a:bodyPr>
          <a:lstStyle/>
          <a:p>
            <a:pPr marL="342900" marR="0" lvl="0" indent="-342900" algn="just" rtl="1">
              <a:spcBef>
                <a:spcPts val="500"/>
              </a:spcBef>
              <a:spcAft>
                <a:spcPts val="0"/>
              </a:spcAft>
              <a:buFont typeface="Wingdings"/>
              <a:buChar char=""/>
            </a:pPr>
            <a:endParaRPr lang="fa-IR" sz="2000" dirty="0" smtClean="0">
              <a:solidFill>
                <a:srgbClr val="222222"/>
              </a:solidFill>
              <a:latin typeface="Arial"/>
              <a:ea typeface="Times New Roman"/>
              <a:cs typeface="B Nazanin"/>
            </a:endParaRPr>
          </a:p>
          <a:p>
            <a:pPr marL="342900" marR="0" lvl="0" indent="-342900" algn="just" rtl="1">
              <a:spcBef>
                <a:spcPts val="500"/>
              </a:spcBef>
              <a:spcAft>
                <a:spcPts val="0"/>
              </a:spcAft>
              <a:buFont typeface="Wingdings"/>
              <a:buChar char=""/>
            </a:pPr>
            <a:r>
              <a:rPr lang="ar-SA" sz="2000" dirty="0" smtClean="0">
                <a:solidFill>
                  <a:srgbClr val="222222"/>
                </a:solidFill>
                <a:latin typeface="Arial"/>
                <a:ea typeface="Times New Roman"/>
                <a:cs typeface="B Nazanin"/>
              </a:rPr>
              <a:t>سرطان </a:t>
            </a:r>
            <a:r>
              <a:rPr lang="ar-SA" sz="2000" dirty="0">
                <a:solidFill>
                  <a:srgbClr val="222222"/>
                </a:solidFill>
                <a:latin typeface="Arial"/>
                <a:ea typeface="Times New Roman"/>
                <a:cs typeface="B Nazanin"/>
              </a:rPr>
              <a:t>دهانه رحم، باوجود بروز نسبتا پایین، </a:t>
            </a:r>
            <a:r>
              <a:rPr lang="ar-SA" sz="2000" dirty="0">
                <a:solidFill>
                  <a:schemeClr val="accent1"/>
                </a:solidFill>
                <a:latin typeface="Arial"/>
                <a:ea typeface="Times New Roman"/>
                <a:cs typeface="B Nazanin"/>
              </a:rPr>
              <a:t>یکی از قابل پیشگیری ترین </a:t>
            </a:r>
            <a:r>
              <a:rPr lang="ar-SA" sz="2000" dirty="0">
                <a:solidFill>
                  <a:srgbClr val="222222"/>
                </a:solidFill>
                <a:latin typeface="Arial"/>
                <a:ea typeface="Times New Roman"/>
                <a:cs typeface="B Nazanin"/>
              </a:rPr>
              <a:t>سرطان هاست</a:t>
            </a:r>
            <a:r>
              <a:rPr lang="ar-SA" sz="2000" dirty="0" smtClean="0">
                <a:solidFill>
                  <a:srgbClr val="222222"/>
                </a:solidFill>
                <a:latin typeface="Arial"/>
                <a:ea typeface="Times New Roman"/>
                <a:cs typeface="B Nazanin"/>
              </a:rPr>
              <a:t>.</a:t>
            </a:r>
            <a:endParaRPr lang="fa-IR" sz="2000" dirty="0" smtClean="0">
              <a:solidFill>
                <a:srgbClr val="222222"/>
              </a:solidFill>
              <a:latin typeface="Arial"/>
              <a:ea typeface="Times New Roman"/>
              <a:cs typeface="B Nazanin"/>
            </a:endParaRPr>
          </a:p>
          <a:p>
            <a:pPr marL="0" marR="0" lvl="0" indent="0" algn="just" rtl="1">
              <a:spcBef>
                <a:spcPts val="500"/>
              </a:spcBef>
              <a:spcAft>
                <a:spcPts val="0"/>
              </a:spcAft>
              <a:buNone/>
            </a:pPr>
            <a:endParaRPr lang="en-US" sz="2400" dirty="0">
              <a:latin typeface="Times New Roman"/>
              <a:ea typeface="Times New Roman"/>
            </a:endParaRPr>
          </a:p>
          <a:p>
            <a:pPr marL="342900" marR="0" lvl="0" indent="-342900" algn="just" rtl="1">
              <a:spcBef>
                <a:spcPts val="500"/>
              </a:spcBef>
              <a:spcAft>
                <a:spcPts val="0"/>
              </a:spcAft>
              <a:buFont typeface="Wingdings"/>
              <a:buChar char=""/>
            </a:pPr>
            <a:r>
              <a:rPr lang="ar-SA" sz="2000" dirty="0">
                <a:solidFill>
                  <a:schemeClr val="accent1"/>
                </a:solidFill>
                <a:latin typeface="Arial"/>
                <a:ea typeface="Times New Roman"/>
                <a:cs typeface="B Nazanin"/>
              </a:rPr>
              <a:t>عفونت </a:t>
            </a:r>
            <a:r>
              <a:rPr lang="en-US" sz="2000" dirty="0">
                <a:solidFill>
                  <a:schemeClr val="accent1"/>
                </a:solidFill>
                <a:latin typeface="Arial"/>
                <a:ea typeface="Times New Roman"/>
                <a:cs typeface="B Nazanin"/>
              </a:rPr>
              <a:t>HPV</a:t>
            </a:r>
            <a:r>
              <a:rPr lang="fa-IR" sz="2000" dirty="0">
                <a:solidFill>
                  <a:schemeClr val="accent1"/>
                </a:solidFill>
                <a:latin typeface="Arial"/>
                <a:ea typeface="Times New Roman"/>
                <a:cs typeface="B Nazanin"/>
              </a:rPr>
              <a:t> </a:t>
            </a:r>
            <a:r>
              <a:rPr lang="fa-IR" sz="2000" dirty="0">
                <a:solidFill>
                  <a:srgbClr val="222222"/>
                </a:solidFill>
                <a:latin typeface="Arial"/>
                <a:ea typeface="Times New Roman"/>
                <a:cs typeface="B Nazanin"/>
              </a:rPr>
              <a:t>به عنوان مهمترین عامل این سرطان به دلایل مختلف در سطح جامعه رو به گسترش است بنابراین بروز این سرطان نیز در حال افزایش است.</a:t>
            </a:r>
            <a:endParaRPr lang="en-US" sz="2400" dirty="0">
              <a:effectLst/>
              <a:latin typeface="Times New Roman"/>
              <a:ea typeface="Times New Roman"/>
            </a:endParaRPr>
          </a:p>
        </p:txBody>
      </p:sp>
    </p:spTree>
    <p:extLst>
      <p:ext uri="{BB962C8B-B14F-4D97-AF65-F5344CB8AC3E}">
        <p14:creationId xmlns:p14="http://schemas.microsoft.com/office/powerpoint/2010/main" val="39208853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000" b="1" dirty="0">
                <a:solidFill>
                  <a:srgbClr val="424456"/>
                </a:solidFill>
                <a:cs typeface="B Mitra" pitchFamily="2" charset="-78"/>
              </a:rPr>
              <a:t>چرا برنامه غربالگری؟</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(اثربخشی و هزینه </a:t>
            </a:r>
            <a:r>
              <a:rPr lang="fa-IR" sz="2000" dirty="0">
                <a:solidFill>
                  <a:srgbClr val="424456"/>
                </a:solidFill>
                <a:cs typeface="B Mitra" pitchFamily="2" charset="-78"/>
              </a:rPr>
              <a:t>اثربخشی غربالگری سرطان دهانه رحم)</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63</a:t>
            </a:fld>
            <a:endParaRPr lang="en-US" dirty="0"/>
          </a:p>
        </p:txBody>
      </p:sp>
      <p:sp>
        <p:nvSpPr>
          <p:cNvPr id="3" name="Content Placeholder 2"/>
          <p:cNvSpPr>
            <a:spLocks noGrp="1"/>
          </p:cNvSpPr>
          <p:nvPr>
            <p:ph sz="quarter" idx="1"/>
          </p:nvPr>
        </p:nvSpPr>
        <p:spPr/>
        <p:txBody>
          <a:bodyPr>
            <a:noAutofit/>
          </a:bodyPr>
          <a:lstStyle/>
          <a:p>
            <a:pPr marL="342900" marR="0" lvl="0" indent="-342900" algn="just" rtl="1">
              <a:spcBef>
                <a:spcPts val="500"/>
              </a:spcBef>
              <a:spcAft>
                <a:spcPts val="0"/>
              </a:spcAft>
              <a:buFont typeface="Wingdings"/>
              <a:buChar char=""/>
            </a:pPr>
            <a:endParaRPr lang="fa-IR" sz="2000" dirty="0" smtClean="0">
              <a:solidFill>
                <a:srgbClr val="222222"/>
              </a:solidFill>
              <a:latin typeface="Arial"/>
              <a:ea typeface="Times New Roman"/>
              <a:cs typeface="B Nazanin"/>
            </a:endParaRPr>
          </a:p>
          <a:p>
            <a:pPr marL="342900" marR="0" lvl="0" indent="-342900" algn="just" rtl="1">
              <a:spcBef>
                <a:spcPts val="500"/>
              </a:spcBef>
              <a:spcAft>
                <a:spcPts val="0"/>
              </a:spcAft>
              <a:buFont typeface="Wingdings"/>
              <a:buChar char=""/>
            </a:pPr>
            <a:r>
              <a:rPr lang="ar-SA" sz="2000" dirty="0">
                <a:solidFill>
                  <a:srgbClr val="222222"/>
                </a:solidFill>
                <a:latin typeface="Arial"/>
                <a:ea typeface="Times New Roman"/>
                <a:cs typeface="B Nazanin"/>
              </a:rPr>
              <a:t>بر اساس شواهد علمی، حساس ترین و دقیق ترین روش برای غربالگری سرطان دهانه رحم، انجام تست </a:t>
            </a:r>
            <a:r>
              <a:rPr lang="en-US" sz="2000" dirty="0">
                <a:solidFill>
                  <a:srgbClr val="222222"/>
                </a:solidFill>
                <a:latin typeface="Arial"/>
                <a:ea typeface="Times New Roman"/>
                <a:cs typeface="B Nazanin"/>
              </a:rPr>
              <a:t>HPV</a:t>
            </a:r>
            <a:r>
              <a:rPr lang="fa-IR" sz="2000" dirty="0">
                <a:solidFill>
                  <a:srgbClr val="222222"/>
                </a:solidFill>
                <a:latin typeface="Arial"/>
                <a:ea typeface="Times New Roman"/>
                <a:cs typeface="B Nazanin"/>
              </a:rPr>
              <a:t> و پاپ اسمیر همزمان است</a:t>
            </a:r>
            <a:r>
              <a:rPr lang="fa-IR" sz="2000" dirty="0" smtClean="0">
                <a:solidFill>
                  <a:srgbClr val="222222"/>
                </a:solidFill>
                <a:latin typeface="Arial"/>
                <a:ea typeface="Times New Roman"/>
                <a:cs typeface="B Nazanin"/>
              </a:rPr>
              <a:t>.</a:t>
            </a:r>
            <a:endParaRPr lang="en-US" sz="2000" dirty="0" smtClean="0">
              <a:solidFill>
                <a:srgbClr val="222222"/>
              </a:solidFill>
              <a:latin typeface="Arial"/>
              <a:ea typeface="Times New Roman"/>
              <a:cs typeface="B Nazanin"/>
            </a:endParaRPr>
          </a:p>
          <a:p>
            <a:pPr marL="0" marR="0" lvl="0" indent="0" algn="just" rtl="1">
              <a:spcBef>
                <a:spcPts val="500"/>
              </a:spcBef>
              <a:spcAft>
                <a:spcPts val="0"/>
              </a:spcAft>
              <a:buNone/>
            </a:pPr>
            <a:endParaRPr lang="en-US" sz="2400" dirty="0">
              <a:latin typeface="Times New Roman"/>
              <a:ea typeface="Times New Roman"/>
            </a:endParaRPr>
          </a:p>
          <a:p>
            <a:pPr marL="342900" marR="0" lvl="0" indent="-342900" algn="just" rtl="1">
              <a:spcBef>
                <a:spcPts val="500"/>
              </a:spcBef>
              <a:spcAft>
                <a:spcPts val="0"/>
              </a:spcAft>
              <a:buFont typeface="Wingdings"/>
              <a:buChar char=""/>
            </a:pPr>
            <a:r>
              <a:rPr lang="fa-IR" sz="2000" dirty="0">
                <a:solidFill>
                  <a:srgbClr val="222222"/>
                </a:solidFill>
                <a:latin typeface="Arial"/>
                <a:ea typeface="Times New Roman"/>
                <a:cs typeface="B Nazanin"/>
              </a:rPr>
              <a:t>در آخرین موضع گیری های سازمان جهانی بهداشت، غربالگری پیشنهاد می شود اما به جای پاپ اسمیر تنها، تست همزمان </a:t>
            </a:r>
            <a:r>
              <a:rPr lang="en-US" sz="2000" dirty="0">
                <a:solidFill>
                  <a:srgbClr val="222222"/>
                </a:solidFill>
                <a:latin typeface="Arial"/>
                <a:ea typeface="Times New Roman"/>
                <a:cs typeface="B Nazanin"/>
              </a:rPr>
              <a:t>HPV</a:t>
            </a:r>
            <a:r>
              <a:rPr lang="fa-IR" sz="2000" dirty="0">
                <a:solidFill>
                  <a:srgbClr val="222222"/>
                </a:solidFill>
                <a:latin typeface="Arial"/>
                <a:ea typeface="Times New Roman"/>
                <a:cs typeface="B Nazanin"/>
              </a:rPr>
              <a:t> و پاپ اسمیر توصیه شده است.</a:t>
            </a:r>
            <a:endParaRPr lang="en-US" sz="2400" dirty="0">
              <a:latin typeface="Times New Roman"/>
              <a:ea typeface="Times New Roman"/>
            </a:endParaRPr>
          </a:p>
          <a:p>
            <a:pPr marL="342900" marR="0" lvl="0" indent="-342900" algn="just" rtl="1">
              <a:spcBef>
                <a:spcPts val="500"/>
              </a:spcBef>
              <a:spcAft>
                <a:spcPts val="0"/>
              </a:spcAft>
              <a:buFont typeface="Wingdings"/>
              <a:buChar char=""/>
            </a:pPr>
            <a:endParaRPr lang="en-US" sz="2000" dirty="0" smtClean="0">
              <a:solidFill>
                <a:srgbClr val="222222"/>
              </a:solidFill>
              <a:latin typeface="Arial"/>
              <a:ea typeface="Times New Roman"/>
              <a:cs typeface="B Nazanin"/>
            </a:endParaRPr>
          </a:p>
          <a:p>
            <a:pPr marL="342900" marR="0" lvl="0" indent="-342900" algn="just" rtl="1">
              <a:spcBef>
                <a:spcPts val="500"/>
              </a:spcBef>
              <a:spcAft>
                <a:spcPts val="0"/>
              </a:spcAft>
              <a:buFont typeface="Wingdings"/>
              <a:buChar char=""/>
            </a:pPr>
            <a:r>
              <a:rPr lang="fa-IR" sz="2000" dirty="0" smtClean="0">
                <a:solidFill>
                  <a:srgbClr val="222222"/>
                </a:solidFill>
                <a:latin typeface="Arial"/>
                <a:ea typeface="Times New Roman"/>
                <a:cs typeface="B Nazanin"/>
              </a:rPr>
              <a:t>با </a:t>
            </a:r>
            <a:r>
              <a:rPr lang="fa-IR" sz="2000" dirty="0">
                <a:solidFill>
                  <a:srgbClr val="222222"/>
                </a:solidFill>
                <a:latin typeface="Arial"/>
                <a:ea typeface="Times New Roman"/>
                <a:cs typeface="B Nazanin"/>
              </a:rPr>
              <a:t>استفاده از مدل پیشنهادی سازمان جهانی بهداشت، با لحاظ کردن بروز سرطان دهانه رحم در ایران، میزان تولید ناخالص داخلی (</a:t>
            </a:r>
            <a:r>
              <a:rPr lang="en-US" sz="2000" dirty="0">
                <a:solidFill>
                  <a:srgbClr val="222222"/>
                </a:solidFill>
                <a:latin typeface="Arial"/>
                <a:ea typeface="Times New Roman"/>
                <a:cs typeface="B Nazanin"/>
              </a:rPr>
              <a:t>GDP</a:t>
            </a:r>
            <a:r>
              <a:rPr lang="fa-IR" sz="2000" dirty="0">
                <a:solidFill>
                  <a:srgbClr val="222222"/>
                </a:solidFill>
                <a:latin typeface="Arial"/>
                <a:ea typeface="Times New Roman"/>
                <a:cs typeface="B Nazanin"/>
              </a:rPr>
              <a:t>) و سایر پیش </a:t>
            </a:r>
            <a:r>
              <a:rPr lang="fa-IR" sz="2000" dirty="0" smtClean="0">
                <a:solidFill>
                  <a:srgbClr val="222222"/>
                </a:solidFill>
                <a:latin typeface="Arial"/>
                <a:ea typeface="Times New Roman"/>
                <a:cs typeface="B Nazanin"/>
              </a:rPr>
              <a:t>فرض </a:t>
            </a:r>
            <a:r>
              <a:rPr lang="fa-IR" sz="2000" dirty="0">
                <a:solidFill>
                  <a:srgbClr val="222222"/>
                </a:solidFill>
                <a:latin typeface="Arial"/>
                <a:ea typeface="Times New Roman"/>
                <a:cs typeface="B Nazanin"/>
              </a:rPr>
              <a:t>ها، راهبرد غربالگری با روش تست همزمان </a:t>
            </a:r>
            <a:r>
              <a:rPr lang="en-US" sz="2000" dirty="0">
                <a:solidFill>
                  <a:srgbClr val="222222"/>
                </a:solidFill>
                <a:latin typeface="Arial"/>
                <a:ea typeface="Times New Roman"/>
                <a:cs typeface="B Nazanin"/>
              </a:rPr>
              <a:t>HPV</a:t>
            </a:r>
            <a:r>
              <a:rPr lang="fa-IR" sz="2000" dirty="0">
                <a:solidFill>
                  <a:srgbClr val="222222"/>
                </a:solidFill>
                <a:latin typeface="Arial"/>
                <a:ea typeface="Times New Roman"/>
                <a:cs typeface="B Nazanin"/>
              </a:rPr>
              <a:t> و پاپ اسمیر به فواصل هر 5 تا 10 سال هزینه اثربخش است. </a:t>
            </a:r>
            <a:endParaRPr lang="en-US" sz="2400" dirty="0">
              <a:effectLst/>
              <a:latin typeface="Times New Roman"/>
              <a:ea typeface="Times New Roman"/>
            </a:endParaRPr>
          </a:p>
        </p:txBody>
      </p:sp>
    </p:spTree>
    <p:extLst>
      <p:ext uri="{BB962C8B-B14F-4D97-AF65-F5344CB8AC3E}">
        <p14:creationId xmlns:p14="http://schemas.microsoft.com/office/powerpoint/2010/main" val="24288137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16273559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t>چشم انداز برنامه</a:t>
            </a:r>
            <a:endParaRPr lang="en-US" b="1" dirty="0"/>
          </a:p>
        </p:txBody>
      </p:sp>
      <p:sp>
        <p:nvSpPr>
          <p:cNvPr id="3" name="Content Placeholder 2"/>
          <p:cNvSpPr>
            <a:spLocks noGrp="1"/>
          </p:cNvSpPr>
          <p:nvPr>
            <p:ph sz="quarter" idx="1"/>
          </p:nvPr>
        </p:nvSpPr>
        <p:spPr/>
        <p:txBody>
          <a:bodyPr>
            <a:normAutofit fontScale="85000" lnSpcReduction="20000"/>
          </a:bodyPr>
          <a:lstStyle/>
          <a:p>
            <a:pPr marL="0" indent="0" algn="just" rtl="1">
              <a:lnSpc>
                <a:spcPct val="150000"/>
              </a:lnSpc>
              <a:buNone/>
            </a:pPr>
            <a:r>
              <a:rPr lang="fa-IR" dirty="0">
                <a:latin typeface="B Nazanin"/>
              </a:rPr>
              <a:t>كاهش بار ناشي از بيماري سرطان دهانه رحم (كاهش ميزان بروز بيماري، افزايش ميزان بقاء در بيماران مبتلا، بهبود کيفيت زندگي مبتلايان به سرطان دهانه رحم)  در جمعیت هدف برنامه در جمهوري اسلامي ايران از طریق: </a:t>
            </a:r>
            <a:endParaRPr lang="en-US" dirty="0">
              <a:latin typeface="B Nazanin"/>
            </a:endParaRPr>
          </a:p>
          <a:p>
            <a:pPr algn="just" rtl="1">
              <a:lnSpc>
                <a:spcPct val="150000"/>
              </a:lnSpc>
              <a:buFont typeface="Wingdings" panose="05000000000000000000" pitchFamily="2" charset="2"/>
              <a:buChar char="q"/>
            </a:pPr>
            <a:r>
              <a:rPr lang="fa-IR" dirty="0" smtClean="0">
                <a:latin typeface="B Nazanin"/>
              </a:rPr>
              <a:t>غربالگري </a:t>
            </a:r>
            <a:r>
              <a:rPr lang="fa-IR" dirty="0">
                <a:latin typeface="B Nazanin"/>
              </a:rPr>
              <a:t>گروه هدف تحت پوشش در فواصل زماني تعيين شده (یک برنامه غربالگری مناسب، باید حداقل 70% جمعیت گروه هدف خود را تحت پوشش قرار دهد</a:t>
            </a:r>
            <a:r>
              <a:rPr lang="fa-IR" dirty="0" smtClean="0">
                <a:latin typeface="B Nazanin"/>
              </a:rPr>
              <a:t>) </a:t>
            </a:r>
            <a:endParaRPr lang="en-US" dirty="0">
              <a:latin typeface="B Nazanin"/>
            </a:endParaRPr>
          </a:p>
          <a:p>
            <a:pPr algn="just" rtl="1">
              <a:lnSpc>
                <a:spcPct val="150000"/>
              </a:lnSpc>
              <a:buFont typeface="Wingdings" panose="05000000000000000000" pitchFamily="2" charset="2"/>
              <a:buChar char="q"/>
            </a:pPr>
            <a:r>
              <a:rPr lang="fa-IR" dirty="0" smtClean="0">
                <a:latin typeface="B Nazanin"/>
              </a:rPr>
              <a:t>مراقبت </a:t>
            </a:r>
            <a:r>
              <a:rPr lang="fa-IR" dirty="0">
                <a:latin typeface="B Nazanin"/>
              </a:rPr>
              <a:t>و پيگيري فعال کليه افراد مشکوک و بيماران کشف شده در فرايند </a:t>
            </a:r>
            <a:r>
              <a:rPr lang="fa-IR" dirty="0" smtClean="0">
                <a:latin typeface="B Nazanin"/>
              </a:rPr>
              <a:t>غربالگري</a:t>
            </a:r>
            <a:endParaRPr lang="en-US" dirty="0">
              <a:latin typeface="B Nazanin"/>
            </a:endParaRPr>
          </a:p>
          <a:p>
            <a:pPr algn="just" rtl="1">
              <a:lnSpc>
                <a:spcPct val="150000"/>
              </a:lnSpc>
              <a:buFont typeface="Wingdings" panose="05000000000000000000" pitchFamily="2" charset="2"/>
              <a:buChar char="q"/>
            </a:pPr>
            <a:r>
              <a:rPr lang="fa-IR" dirty="0" smtClean="0">
                <a:latin typeface="B Nazanin"/>
              </a:rPr>
              <a:t>تأمين </a:t>
            </a:r>
            <a:r>
              <a:rPr lang="fa-IR" dirty="0">
                <a:latin typeface="B Nazanin"/>
              </a:rPr>
              <a:t>دسترسي عادلانه به خدمات غربالگري و تشخيصي با کيفيت مناسب براي گروه‌هاي هدف برنامه در طي دو سال از اجراي كامل </a:t>
            </a:r>
            <a:r>
              <a:rPr lang="fa-IR" dirty="0" smtClean="0">
                <a:latin typeface="B Nazanin"/>
              </a:rPr>
              <a:t>برنامه</a:t>
            </a:r>
            <a:endParaRPr lang="en-US" dirty="0">
              <a:latin typeface="B Nazanin"/>
            </a:endParaRPr>
          </a:p>
        </p:txBody>
      </p:sp>
    </p:spTree>
    <p:extLst>
      <p:ext uri="{BB962C8B-B14F-4D97-AF65-F5344CB8AC3E}">
        <p14:creationId xmlns:p14="http://schemas.microsoft.com/office/powerpoint/2010/main" val="18659286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537" y="533400"/>
            <a:ext cx="8534400" cy="439535"/>
          </a:xfrm>
        </p:spPr>
        <p:txBody>
          <a:bodyPr>
            <a:normAutofit fontScale="90000"/>
          </a:bodyPr>
          <a:lstStyle/>
          <a:p>
            <a:pPr algn="r" rtl="1"/>
            <a:r>
              <a:rPr lang="fa-IR" sz="2400" b="1" dirty="0"/>
              <a:t>مهمترین اقدامات اجرایی برنامه  </a:t>
            </a:r>
            <a:endParaRPr lang="en-US" sz="2400" b="1" dirty="0"/>
          </a:p>
        </p:txBody>
      </p:sp>
      <p:sp>
        <p:nvSpPr>
          <p:cNvPr id="3" name="Content Placeholder 2"/>
          <p:cNvSpPr>
            <a:spLocks noGrp="1"/>
          </p:cNvSpPr>
          <p:nvPr>
            <p:ph sz="quarter" idx="1"/>
          </p:nvPr>
        </p:nvSpPr>
        <p:spPr>
          <a:xfrm>
            <a:off x="301752" y="1746712"/>
            <a:ext cx="8503920" cy="3944390"/>
          </a:xfrm>
        </p:spPr>
        <p:txBody>
          <a:bodyPr>
            <a:normAutofit fontScale="62500" lnSpcReduction="20000"/>
          </a:bodyPr>
          <a:lstStyle/>
          <a:p>
            <a:pPr lvl="0" algn="r" rtl="1">
              <a:lnSpc>
                <a:spcPct val="160000"/>
              </a:lnSpc>
            </a:pPr>
            <a:r>
              <a:rPr lang="fa-IR" dirty="0"/>
              <a:t>برنامه ریزی و تعیین  گروه های هدف برنامه</a:t>
            </a:r>
            <a:endParaRPr lang="en-US" dirty="0"/>
          </a:p>
          <a:p>
            <a:pPr lvl="0" algn="r" rtl="1">
              <a:lnSpc>
                <a:spcPct val="160000"/>
              </a:lnSpc>
            </a:pPr>
            <a:r>
              <a:rPr lang="fa-IR" dirty="0"/>
              <a:t>فراخوان و جلب مشارکت گروه های هدف برنامه</a:t>
            </a:r>
            <a:r>
              <a:rPr lang="en-US" dirty="0"/>
              <a:t>  </a:t>
            </a:r>
            <a:r>
              <a:rPr lang="fa-IR" dirty="0"/>
              <a:t>(زنان 30 تا 59 </a:t>
            </a:r>
            <a:r>
              <a:rPr lang="fa-IR" dirty="0" smtClean="0"/>
              <a:t>ساله)</a:t>
            </a:r>
            <a:endParaRPr lang="en-US" dirty="0"/>
          </a:p>
          <a:p>
            <a:pPr lvl="0" algn="r" rtl="1">
              <a:lnSpc>
                <a:spcPct val="160000"/>
              </a:lnSpc>
            </a:pPr>
            <a:r>
              <a:rPr lang="fa-IR" dirty="0"/>
              <a:t>ارزیابی اولیه توسط  </a:t>
            </a:r>
            <a:r>
              <a:rPr lang="fa-IR" dirty="0" smtClean="0"/>
              <a:t>بهورز/ </a:t>
            </a:r>
            <a:r>
              <a:rPr lang="fa-IR" dirty="0"/>
              <a:t>مراقب سلامت و ارجاع موارد به ماما</a:t>
            </a:r>
            <a:endParaRPr lang="en-US" dirty="0"/>
          </a:p>
          <a:p>
            <a:pPr lvl="0" algn="r" rtl="1">
              <a:lnSpc>
                <a:spcPct val="160000"/>
              </a:lnSpc>
            </a:pPr>
            <a:r>
              <a:rPr lang="fa-IR" dirty="0"/>
              <a:t>ارزیابی و معاینه موارد دارای علایم مشکوک توسط ماما</a:t>
            </a:r>
            <a:endParaRPr lang="en-US" dirty="0"/>
          </a:p>
          <a:p>
            <a:pPr lvl="0" algn="r" rtl="1">
              <a:lnSpc>
                <a:spcPct val="160000"/>
              </a:lnSpc>
            </a:pPr>
            <a:r>
              <a:rPr lang="fa-IR" dirty="0"/>
              <a:t>انجام تست پاپ اسمیر </a:t>
            </a:r>
            <a:r>
              <a:rPr lang="fa-IR" dirty="0" smtClean="0"/>
              <a:t>و</a:t>
            </a:r>
            <a:r>
              <a:rPr lang="en-US" dirty="0" smtClean="0"/>
              <a:t>HPV  </a:t>
            </a:r>
            <a:r>
              <a:rPr lang="fa-IR" dirty="0" smtClean="0"/>
              <a:t> </a:t>
            </a:r>
            <a:r>
              <a:rPr lang="fa-IR" dirty="0"/>
              <a:t>در افراد بی علامت توسط ماما</a:t>
            </a:r>
            <a:endParaRPr lang="en-US" dirty="0"/>
          </a:p>
          <a:p>
            <a:pPr lvl="0" algn="r" rtl="1">
              <a:lnSpc>
                <a:spcPct val="160000"/>
              </a:lnSpc>
            </a:pPr>
            <a:r>
              <a:rPr lang="fa-IR" dirty="0"/>
              <a:t>ارجاع موارد علامتدار یا دارای تست اولیه مثبت به مراکز سطح دو طرح و انجام کولپوسکوپی در صورت لزوم</a:t>
            </a:r>
            <a:endParaRPr lang="en-US" dirty="0"/>
          </a:p>
          <a:p>
            <a:pPr lvl="0" algn="r" rtl="1">
              <a:lnSpc>
                <a:spcPct val="160000"/>
              </a:lnSpc>
            </a:pPr>
            <a:r>
              <a:rPr lang="fa-IR" dirty="0"/>
              <a:t>کولپوسکوپی، نمونه برداری و ارسال به پاتولوژی</a:t>
            </a:r>
            <a:endParaRPr lang="en-US" dirty="0"/>
          </a:p>
          <a:p>
            <a:pPr lvl="0" algn="r" rtl="1">
              <a:lnSpc>
                <a:spcPct val="160000"/>
              </a:lnSpc>
            </a:pPr>
            <a:r>
              <a:rPr lang="fa-IR" dirty="0"/>
              <a:t>درمان ضایعات پیش بدخیم، تشخیص موارد بدخیم و ارجاع آنها به سطح سه (مراکز قطب سرطان)</a:t>
            </a:r>
            <a:endParaRPr lang="en-US" dirty="0"/>
          </a:p>
          <a:p>
            <a:pPr lvl="0" algn="r" rtl="1">
              <a:lnSpc>
                <a:spcPct val="160000"/>
              </a:lnSpc>
            </a:pPr>
            <a:r>
              <a:rPr lang="fa-IR" dirty="0"/>
              <a:t>ارزشیابی</a:t>
            </a:r>
            <a:endParaRPr lang="en-US" dirty="0"/>
          </a:p>
        </p:txBody>
      </p:sp>
    </p:spTree>
    <p:extLst>
      <p:ext uri="{BB962C8B-B14F-4D97-AF65-F5344CB8AC3E}">
        <p14:creationId xmlns:p14="http://schemas.microsoft.com/office/powerpoint/2010/main" val="20226091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دهانه رحم</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دهانه رحم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0" marR="0" lvl="0" indent="0" algn="just" rtl="1">
              <a:lnSpc>
                <a:spcPct val="115000"/>
              </a:lnSpc>
              <a:spcBef>
                <a:spcPts val="0"/>
              </a:spcBef>
              <a:spcAft>
                <a:spcPts val="1000"/>
              </a:spcAft>
              <a:buNone/>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دهانه رحم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209111634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را های پیشگیری</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fontScale="77500" lnSpcReduction="2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فقط یک شریک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تاخیر نخستین نزدیکی جنسی تا سنین بالاتر</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جلوگیری از ابتلا به بیماری‌های آمیزشی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استعمال سیگار و دخانیات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رعایت بهداشت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کاندوم حین نزدیکی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درمان عفونت‌های رحمی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استفاده از مشروبات الکلی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زیاد میوه و سبزیجات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فعالیت بدنی منظم</a:t>
            </a:r>
            <a:endParaRPr lang="en-US" sz="1800" dirty="0">
              <a:latin typeface="Calibri"/>
              <a:ea typeface="Calibri"/>
              <a:cs typeface="Arial"/>
            </a:endParaRPr>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85000" lnSpcReduction="20000"/>
          </a:bodyPr>
          <a:lstStyle/>
          <a:p>
            <a:pPr marL="342900" marR="0" lvl="0" indent="-342900" algn="r" rtl="1">
              <a:spcBef>
                <a:spcPts val="0"/>
              </a:spcBef>
              <a:spcAft>
                <a:spcPts val="800"/>
              </a:spcAft>
              <a:buFont typeface="Wingdings"/>
              <a:buChar char=""/>
            </a:pPr>
            <a:r>
              <a:rPr lang="fa-IR" sz="2000" dirty="0" smtClean="0">
                <a:latin typeface="Arial"/>
                <a:ea typeface="Times New Roman"/>
                <a:cs typeface="B Nazanin"/>
              </a:rPr>
              <a:t>ویروس زگیل انسانی (</a:t>
            </a:r>
            <a:r>
              <a:rPr lang="en-US" sz="2000" dirty="0" smtClean="0">
                <a:latin typeface="Arial"/>
                <a:ea typeface="Times New Roman"/>
                <a:cs typeface="B Nazanin"/>
              </a:rPr>
              <a:t>HPV</a:t>
            </a:r>
            <a:r>
              <a:rPr lang="fa-IR" sz="2000" dirty="0" smtClean="0">
                <a:latin typeface="Arial"/>
                <a:ea typeface="Times New Roman"/>
                <a:cs typeface="B Nazanin"/>
              </a:rPr>
              <a:t>)</a:t>
            </a:r>
            <a:endParaRPr lang="en-US" sz="2000" dirty="0"/>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شروع فعاليت جنسي در سنین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سطح اجتماعی و اقتصادی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زایمان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سیگار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شرکای جنسی متعدد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ویروس نقص ایمنی انسانی (</a:t>
            </a:r>
            <a:r>
              <a:rPr lang="en-US" sz="2000" dirty="0">
                <a:latin typeface="Calibri"/>
                <a:ea typeface="Calibri"/>
                <a:cs typeface="B Nazanin"/>
              </a:rPr>
              <a:t>HIV</a:t>
            </a:r>
            <a:r>
              <a:rPr lang="ar-SA" sz="2000" dirty="0">
                <a:latin typeface="Calibri"/>
                <a:ea typeface="Calibri"/>
                <a:cs typeface="B Nazanin"/>
              </a:rPr>
              <a:t>)</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داروهای سرکوب کننده­ی ایمنی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عوامل تغذيه‌ای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قرص­های ضد بارداری خوراکی </a:t>
            </a: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دهانه رحم و راه های پیشگیری)</a:t>
            </a:r>
            <a:endParaRPr lang="en-US" dirty="0"/>
          </a:p>
        </p:txBody>
      </p:sp>
    </p:spTree>
    <p:extLst>
      <p:ext uri="{BB962C8B-B14F-4D97-AF65-F5344CB8AC3E}">
        <p14:creationId xmlns:p14="http://schemas.microsoft.com/office/powerpoint/2010/main" val="4065589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 کمتر شایع</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 شایع</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بدون علامت</a:t>
            </a:r>
            <a:r>
              <a:rPr lang="fa-IR" sz="2000" dirty="0">
                <a:latin typeface="Arial"/>
                <a:ea typeface="Times New Roman"/>
                <a:cs typeface="B Nazanin"/>
              </a:rPr>
              <a:t>: سرطان دهانه رحم تا زماني كه پيشرفت نكرده دراغلب زنان بدون فعاليت جنسي كاملاً بدون علامت است.</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دردهاي لگني</a:t>
            </a:r>
            <a:r>
              <a:rPr lang="fa-IR" sz="2000" dirty="0">
                <a:latin typeface="Arial"/>
                <a:ea typeface="Times New Roman"/>
                <a:cs typeface="B Nazanin"/>
              </a:rPr>
              <a:t>: در موارد بسيار پيشرفته دردهاي لگني در اثر فشار تومور به اندام‌هاي مجاور و يا درگيري پارامترهاي رحم ايجاد شوند.</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علائم فيستول</a:t>
            </a:r>
            <a:r>
              <a:rPr lang="fa-IR" sz="2000" dirty="0">
                <a:latin typeface="Arial"/>
                <a:ea typeface="Times New Roman"/>
                <a:cs typeface="B Nazanin"/>
              </a:rPr>
              <a:t>: ندرتاً خروج ادرار يا مدفوع از واژن به سبب فيستول ناشي از رشد تومور در موارد پيشرفته از علائم بيماري است</a:t>
            </a:r>
            <a:r>
              <a:rPr lang="ar-SA" sz="2000" dirty="0">
                <a:cs typeface="B Nazanin"/>
              </a:rPr>
              <a:t>. </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ترشحات بدبوی واژینال </a:t>
            </a:r>
            <a:r>
              <a:rPr lang="fa-IR" sz="2000" dirty="0">
                <a:latin typeface="Arial"/>
                <a:ea typeface="Times New Roman"/>
                <a:cs typeface="B Nazanin"/>
              </a:rPr>
              <a:t>(تومورهاي بزرگ مي‌توانند دچار عفونت شده و ترشحات غيرطبيعي واژينال كه گاهي بدبو هستند ايجاد كنند. گاهي ممكن است اين ترشحات قبل از بروز خونريزي غيرطبيعي بروز نمايند</a:t>
            </a:r>
            <a:r>
              <a:rPr lang="ar-SA" sz="2000" dirty="0">
                <a:cs typeface="B Nazanin"/>
              </a:rPr>
              <a:t>)</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 هنگام نزدیکی جنسی</a:t>
            </a:r>
            <a:endParaRPr lang="en-US" sz="2000" dirty="0">
              <a:solidFill>
                <a:srgbClr val="C00000"/>
              </a:solidFill>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دهانه رحم و راه های تشخیص زودهنگام)</a:t>
            </a:r>
            <a:endParaRPr lang="en-US" dirty="0"/>
          </a:p>
        </p:txBody>
      </p:sp>
    </p:spTree>
    <p:extLst>
      <p:ext uri="{BB962C8B-B14F-4D97-AF65-F5344CB8AC3E}">
        <p14:creationId xmlns:p14="http://schemas.microsoft.com/office/powerpoint/2010/main" val="20324000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r>
              <a:rPr lang="fa-IR" sz="2800" smtClean="0">
                <a:cs typeface="B Mitra" panose="00000400000000000000" pitchFamily="2" charset="-78"/>
              </a:rPr>
              <a:t>چرا سرطان رو به افزایش است؟</a:t>
            </a:r>
            <a:endParaRPr lang="en-US" sz="2800" smtClean="0">
              <a:cs typeface="B Mitra" panose="00000400000000000000" pitchFamily="2" charset="-78"/>
            </a:endParaRPr>
          </a:p>
        </p:txBody>
      </p:sp>
      <p:sp>
        <p:nvSpPr>
          <p:cNvPr id="25603" name="Text Placeholder 3"/>
          <p:cNvSpPr>
            <a:spLocks noGrp="1"/>
          </p:cNvSpPr>
          <p:nvPr>
            <p:ph type="body" sz="half" idx="2"/>
          </p:nvPr>
        </p:nvSpPr>
        <p:spPr/>
        <p:txBody>
          <a:bodyPr/>
          <a:lstStyle/>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fa-IR" sz="2800" smtClean="0">
              <a:cs typeface="B Mitra" panose="00000400000000000000" pitchFamily="2" charset="-78"/>
            </a:endParaRPr>
          </a:p>
          <a:p>
            <a:pPr algn="ctr" eaLnBrk="1" hangingPunct="1"/>
            <a:endParaRPr lang="fa-IR" sz="2800" smtClean="0">
              <a:cs typeface="B Mitra" panose="00000400000000000000" pitchFamily="2" charset="-78"/>
            </a:endParaRPr>
          </a:p>
          <a:p>
            <a:pPr algn="ctr" eaLnBrk="1" hangingPunct="1"/>
            <a:endParaRPr lang="en-US" sz="2800" smtClean="0">
              <a:cs typeface="B Mitra" panose="00000400000000000000" pitchFamily="2" charset="-78"/>
            </a:endParaRPr>
          </a:p>
        </p:txBody>
      </p:sp>
      <p:pic>
        <p:nvPicPr>
          <p:cNvPr id="25604"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4247" r="4247"/>
          <a:stretch>
            <a:fillRect/>
          </a:stretch>
        </p:blipFill>
        <p:spPr/>
      </p:pic>
      <p:pic>
        <p:nvPicPr>
          <p:cNvPr id="2560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719" t="13541" r="10156" b="28127"/>
          <a:stretch>
            <a:fillRect/>
          </a:stretch>
        </p:blipFill>
        <p:spPr bwMode="auto">
          <a:xfrm>
            <a:off x="3000375" y="609600"/>
            <a:ext cx="59150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21436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292852311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58050" y="1279795"/>
            <a:ext cx="180975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ارزیابی</a:t>
            </a:r>
          </a:p>
        </p:txBody>
      </p:sp>
      <p:sp>
        <p:nvSpPr>
          <p:cNvPr id="95" name="Right Brace 94"/>
          <p:cNvSpPr/>
          <p:nvPr/>
        </p:nvSpPr>
        <p:spPr>
          <a:xfrm rot="10800000">
            <a:off x="457200" y="2667000"/>
            <a:ext cx="384048" cy="28194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647700" y="5638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تصمیم</a:t>
            </a:r>
          </a:p>
        </p:txBody>
      </p:sp>
      <p:graphicFrame>
        <p:nvGraphicFramePr>
          <p:cNvPr id="11" name="Diagram 10"/>
          <p:cNvGraphicFramePr/>
          <p:nvPr>
            <p:extLst>
              <p:ext uri="{D42A27DB-BD31-4B8C-83A1-F6EECF244321}">
                <p14:modId xmlns:p14="http://schemas.microsoft.com/office/powerpoint/2010/main" val="3713995097"/>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1786810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سوابق</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 علایم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چند سال از ازدواج (</a:t>
            </a:r>
            <a:r>
              <a:rPr lang="fa-IR" sz="1900" dirty="0">
                <a:solidFill>
                  <a:srgbClr val="C00000"/>
                </a:solidFill>
                <a:latin typeface="Calibri"/>
                <a:ea typeface="Calibri"/>
                <a:cs typeface="B Nazanin"/>
              </a:rPr>
              <a:t>اولین تماس جنسی</a:t>
            </a:r>
            <a:r>
              <a:rPr lang="fa-IR" sz="1900" dirty="0">
                <a:solidFill>
                  <a:prstClr val="black"/>
                </a:solidFill>
                <a:latin typeface="Calibri"/>
                <a:ea typeface="Calibri"/>
                <a:cs typeface="B Nazanin"/>
              </a:rPr>
              <a:t>) گذشته است؟</a:t>
            </a:r>
            <a:endParaRPr lang="en-US" sz="1700" dirty="0">
              <a:solidFill>
                <a:prstClr val="black"/>
              </a:solidFill>
              <a:latin typeface="Calibri"/>
              <a:ea typeface="Calibri"/>
              <a:cs typeface="Arial"/>
            </a:endParaRPr>
          </a:p>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اگر فرد تست های </a:t>
            </a:r>
            <a:r>
              <a:rPr lang="fa-IR" sz="1900" dirty="0">
                <a:solidFill>
                  <a:srgbClr val="C00000"/>
                </a:solidFill>
                <a:latin typeface="Calibri"/>
                <a:ea typeface="Calibri"/>
                <a:cs typeface="B Nazanin"/>
              </a:rPr>
              <a:t>غربالگری</a:t>
            </a:r>
            <a:r>
              <a:rPr lang="fa-IR" sz="1900" dirty="0">
                <a:solidFill>
                  <a:prstClr val="black"/>
                </a:solidFill>
                <a:latin typeface="Calibri"/>
                <a:ea typeface="Calibri"/>
                <a:cs typeface="B Nazanin"/>
              </a:rPr>
              <a:t> (پاپ اسمیر یا تست </a:t>
            </a:r>
            <a:r>
              <a:rPr lang="en-US" sz="1900" dirty="0">
                <a:solidFill>
                  <a:prstClr val="black"/>
                </a:solidFill>
                <a:latin typeface="Calibri"/>
                <a:ea typeface="Calibri"/>
                <a:cs typeface="B Nazanin"/>
              </a:rPr>
              <a:t>HPV</a:t>
            </a:r>
            <a:r>
              <a:rPr lang="fa-IR" sz="1900" dirty="0">
                <a:solidFill>
                  <a:prstClr val="black"/>
                </a:solidFill>
                <a:latin typeface="Calibri"/>
                <a:ea typeface="Calibri"/>
                <a:cs typeface="B Nazanin"/>
              </a:rPr>
              <a:t> یا هر دو) انجام داده است چند سال از آن گذشته است؟</a:t>
            </a:r>
            <a:endParaRPr lang="en-US" sz="1700" dirty="0">
              <a:solidFill>
                <a:prstClr val="black"/>
              </a:solidFill>
              <a:latin typeface="Calibri"/>
              <a:ea typeface="Calibri"/>
              <a:cs typeface="Arial"/>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فرد را از نظر دارا بودن علایم زیر بررسی و در </a:t>
            </a:r>
            <a:r>
              <a:rPr lang="fa-IR" sz="2000" dirty="0">
                <a:latin typeface="BNazanin"/>
                <a:ea typeface="Calibri"/>
                <a:cs typeface="B Nazanin"/>
              </a:rPr>
              <a:t>سامانه (فرم ارزيابي اوليه) </a:t>
            </a:r>
            <a:r>
              <a:rPr lang="fa-IR" sz="2000" dirty="0">
                <a:latin typeface="Calibri"/>
                <a:ea typeface="Calibri"/>
                <a:cs typeface="B Nazanin"/>
              </a:rPr>
              <a:t>ثبت کنيد:</a:t>
            </a:r>
            <a:endParaRPr lang="en-US" sz="1800" dirty="0">
              <a:latin typeface="Calibri"/>
              <a:ea typeface="Calibri"/>
              <a:cs typeface="Arial"/>
            </a:endParaRPr>
          </a:p>
          <a:p>
            <a:pPr marL="342900" lvl="0" indent="-342900" algn="r"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r" rtl="1">
              <a:buFont typeface="Wingdings"/>
              <a:buChar char=""/>
            </a:pPr>
            <a:r>
              <a:rPr lang="fa-IR" sz="2000" dirty="0">
                <a:solidFill>
                  <a:srgbClr val="C00000"/>
                </a:solidFill>
                <a:latin typeface="Arial"/>
                <a:ea typeface="Times New Roman"/>
                <a:cs typeface="B Nazanin"/>
              </a:rPr>
              <a:t>ترشحات بدبوی واژینال</a:t>
            </a:r>
            <a:endParaRPr lang="en-US" sz="2000" dirty="0">
              <a:solidFill>
                <a:srgbClr val="C00000"/>
              </a:solidFill>
            </a:endParaRPr>
          </a:p>
          <a:p>
            <a:pPr marL="342900" lvl="0" indent="-342900" algn="r" rtl="1">
              <a:buFont typeface="Wingdings"/>
              <a:buChar char=""/>
            </a:pPr>
            <a:r>
              <a:rPr lang="fa-IR" sz="2000" dirty="0">
                <a:solidFill>
                  <a:srgbClr val="C00000"/>
                </a:solidFill>
                <a:latin typeface="Arial"/>
                <a:ea typeface="Times New Roman"/>
                <a:cs typeface="B Nazanin"/>
              </a:rPr>
              <a:t>درد هنگام نزدیکی </a:t>
            </a:r>
            <a:r>
              <a:rPr lang="fa-IR" sz="2000" dirty="0" smtClean="0">
                <a:solidFill>
                  <a:srgbClr val="C00000"/>
                </a:solidFill>
                <a:latin typeface="Arial"/>
                <a:ea typeface="Times New Roman"/>
                <a:cs typeface="B Nazanin"/>
              </a:rPr>
              <a:t>جنسی</a:t>
            </a:r>
            <a:endParaRPr lang="en-US" sz="2000" dirty="0">
              <a:solidFill>
                <a:srgbClr val="C00000"/>
              </a:solidFil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اول بهورز)</a:t>
            </a:r>
            <a:endParaRPr lang="en-US" dirty="0">
              <a:cs typeface="B Nazanin" panose="00000400000000000000" pitchFamily="2" charset="-78"/>
            </a:endParaRPr>
          </a:p>
        </p:txBody>
      </p:sp>
    </p:spTree>
    <p:extLst>
      <p:ext uri="{BB962C8B-B14F-4D97-AF65-F5344CB8AC3E}">
        <p14:creationId xmlns:p14="http://schemas.microsoft.com/office/powerpoint/2010/main" val="209179912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fontScale="85000" lnSpcReduction="20000"/>
          </a:bodyPr>
          <a:lstStyle/>
          <a:p>
            <a:pPr marL="342900" lvl="0" indent="-342900" algn="just" rtl="1">
              <a:buFont typeface="Wingdings"/>
              <a:buChar char=""/>
            </a:pPr>
            <a:r>
              <a:rPr lang="fa-IR" sz="2100" dirty="0">
                <a:solidFill>
                  <a:srgbClr val="C00000"/>
                </a:solidFill>
                <a:latin typeface="Arial"/>
                <a:ea typeface="Times New Roman"/>
                <a:cs typeface="B Nazanin"/>
              </a:rPr>
              <a:t>بیش از سه سال از اولین تماس جنسی گذشته </a:t>
            </a:r>
            <a:r>
              <a:rPr lang="fa-IR" sz="2100" dirty="0">
                <a:latin typeface="Arial"/>
                <a:ea typeface="Times New Roman"/>
                <a:cs typeface="B Nazanin"/>
              </a:rPr>
              <a:t>و حالت های زیر ممکن است وجود داشته باشد:</a:t>
            </a:r>
            <a:endParaRPr lang="en-US" sz="2100" dirty="0"/>
          </a:p>
          <a:p>
            <a:pPr marL="342900" lvl="0" indent="-342900" algn="just" rtl="1">
              <a:buFont typeface="Wingdings"/>
              <a:buChar char=""/>
            </a:pPr>
            <a:r>
              <a:rPr lang="fa-IR" sz="2000" dirty="0">
                <a:latin typeface="Arial"/>
                <a:ea typeface="Times New Roman"/>
                <a:cs typeface="B Nazanin"/>
              </a:rPr>
              <a:t> فرد تا کنون با </a:t>
            </a:r>
            <a:r>
              <a:rPr lang="fa-IR" sz="2000" dirty="0">
                <a:solidFill>
                  <a:srgbClr val="C00000"/>
                </a:solidFill>
                <a:latin typeface="Arial"/>
                <a:ea typeface="Times New Roman"/>
                <a:cs typeface="B Nazanin"/>
              </a:rPr>
              <a:t>هیچ روشی غربالگری </a:t>
            </a:r>
            <a:r>
              <a:rPr lang="fa-IR" sz="2000" dirty="0">
                <a:latin typeface="Arial"/>
                <a:ea typeface="Times New Roman"/>
                <a:cs typeface="B Nazanin"/>
              </a:rPr>
              <a:t>نشده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یک سال گذشته با پاپ اسمیر </a:t>
            </a:r>
            <a:r>
              <a:rPr lang="fa-IR" sz="2000" dirty="0">
                <a:latin typeface="Arial"/>
                <a:ea typeface="Times New Roman"/>
                <a:cs typeface="B Nazanin"/>
              </a:rPr>
              <a:t>غربالگری شده است: آموزش خودمراقبتی و ارزیابی بعدی </a:t>
            </a:r>
            <a:r>
              <a:rPr lang="fa-IR" sz="2000" dirty="0">
                <a:solidFill>
                  <a:srgbClr val="C00000"/>
                </a:solidFill>
                <a:latin typeface="Arial"/>
                <a:ea typeface="Times New Roman"/>
                <a:cs typeface="B Nazanin"/>
              </a:rPr>
              <a:t>زمانی که یک سال از غربالگری با پاپ اسمیر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یک سال گذشته با پاپ اسمیر </a:t>
            </a:r>
            <a:r>
              <a:rPr lang="fa-IR" sz="2000" dirty="0">
                <a:latin typeface="Arial"/>
                <a:ea typeface="Times New Roman"/>
                <a:cs typeface="B Nazanin"/>
              </a:rPr>
              <a:t>غربالگری شده است: برای غربالگری به ماما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آموزش خود مراقبتی و </a:t>
            </a:r>
            <a:r>
              <a:rPr lang="fa-IR" sz="2000" dirty="0">
                <a:solidFill>
                  <a:srgbClr val="C00000"/>
                </a:solidFill>
                <a:latin typeface="Arial"/>
                <a:ea typeface="Times New Roman"/>
                <a:cs typeface="B Nazanin"/>
              </a:rPr>
              <a:t>ارزیابی بعدی زمانی که پنج سال از ارزیابی کنونی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a:t>
            </a:r>
            <a:r>
              <a:rPr lang="fa-IR" sz="2000" dirty="0">
                <a:solidFill>
                  <a:srgbClr val="C00000"/>
                </a:solidFill>
                <a:latin typeface="BNazanin"/>
                <a:ea typeface="Calibri"/>
                <a:cs typeface="B Nazanin"/>
              </a:rPr>
              <a:t>هر کدام از علایم سه گانه بال</a:t>
            </a:r>
            <a:r>
              <a:rPr lang="fa-IR" sz="2000" dirty="0">
                <a:latin typeface="BNazanin"/>
                <a:ea typeface="Calibri"/>
                <a:cs typeface="B Nazanin"/>
              </a:rPr>
              <a:t>ا را داشته باشد، برای اقدامات تشخیص زودهنگام به </a:t>
            </a:r>
            <a:r>
              <a:rPr lang="fa-IR" sz="2000" dirty="0">
                <a:solidFill>
                  <a:srgbClr val="C00000"/>
                </a:solidFill>
                <a:latin typeface="BNazanin"/>
                <a:ea typeface="Calibri"/>
                <a:cs typeface="B Nazanin"/>
              </a:rPr>
              <a:t>ماما</a:t>
            </a:r>
            <a:r>
              <a:rPr lang="fa-IR" sz="2000" dirty="0">
                <a:latin typeface="BNazanin"/>
                <a:ea typeface="Calibri"/>
                <a:cs typeface="B Nazanin"/>
              </a:rPr>
              <a:t>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هیچ کدام از علایم سه گانه را نداشته باشد، حالت های زیر ممکن است اتفاق بیفتد: </a:t>
            </a:r>
            <a:endParaRPr lang="en-US" sz="1800" dirty="0">
              <a:latin typeface="Calibri"/>
              <a:ea typeface="Calibri"/>
              <a:cs typeface="Arial"/>
            </a:endParaRPr>
          </a:p>
          <a:p>
            <a:pPr marL="342900" lvl="0" indent="-342900" algn="just" rtl="1">
              <a:buFont typeface="Wingdings"/>
              <a:buChar char=""/>
            </a:pPr>
            <a:r>
              <a:rPr lang="fa-IR" sz="1800" dirty="0">
                <a:solidFill>
                  <a:srgbClr val="C00000"/>
                </a:solidFill>
                <a:latin typeface="Arial"/>
                <a:ea typeface="Times New Roman"/>
                <a:cs typeface="B Nazanin"/>
              </a:rPr>
              <a:t>کمتر از سه سال از اولین تماس جنسی گذشته </a:t>
            </a:r>
            <a:r>
              <a:rPr lang="fa-IR" sz="1800" dirty="0">
                <a:latin typeface="Arial"/>
                <a:ea typeface="Times New Roman"/>
                <a:cs typeface="B Nazanin"/>
              </a:rPr>
              <a:t>است: آموزش خودمراقبتی و </a:t>
            </a:r>
            <a:r>
              <a:rPr lang="fa-IR" sz="1800" dirty="0">
                <a:solidFill>
                  <a:srgbClr val="C00000"/>
                </a:solidFill>
                <a:latin typeface="Arial"/>
                <a:ea typeface="Times New Roman"/>
                <a:cs typeface="B Nazanin"/>
              </a:rPr>
              <a:t>ارزیابی بعدی زمانی که سه سال از اولین تماس جنسی گذشته باشد. </a:t>
            </a:r>
            <a:endParaRPr lang="en-US" sz="1800" dirty="0">
              <a:solidFill>
                <a:srgbClr val="C00000"/>
              </a:solidFill>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دوم بهورز)</a:t>
            </a:r>
            <a:endParaRPr lang="en-US" dirty="0">
              <a:cs typeface="B Nazanin" panose="00000400000000000000" pitchFamily="2" charset="-78"/>
            </a:endParaRPr>
          </a:p>
        </p:txBody>
      </p:sp>
    </p:spTree>
    <p:extLst>
      <p:ext uri="{BB962C8B-B14F-4D97-AF65-F5344CB8AC3E}">
        <p14:creationId xmlns:p14="http://schemas.microsoft.com/office/powerpoint/2010/main" val="150317701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58050" y="1279795"/>
            <a:ext cx="1640941"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ارزیابی</a:t>
            </a:r>
          </a:p>
        </p:txBody>
      </p:sp>
      <p:sp>
        <p:nvSpPr>
          <p:cNvPr id="95" name="Right Brace 94"/>
          <p:cNvSpPr/>
          <p:nvPr/>
        </p:nvSpPr>
        <p:spPr>
          <a:xfrm>
            <a:off x="6693027" y="2435860"/>
            <a:ext cx="384048" cy="99314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7222591" y="2590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graphicFrame>
        <p:nvGraphicFramePr>
          <p:cNvPr id="11" name="Diagram 10"/>
          <p:cNvGraphicFramePr/>
          <p:nvPr>
            <p:extLst>
              <p:ext uri="{D42A27DB-BD31-4B8C-83A1-F6EECF244321}">
                <p14:modId xmlns:p14="http://schemas.microsoft.com/office/powerpoint/2010/main" val="2175849827"/>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p:cNvSpPr/>
          <p:nvPr/>
        </p:nvSpPr>
        <p:spPr>
          <a:xfrm>
            <a:off x="7258050" y="4383857"/>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sp>
        <p:nvSpPr>
          <p:cNvPr id="10" name="Right Brace 9"/>
          <p:cNvSpPr/>
          <p:nvPr/>
        </p:nvSpPr>
        <p:spPr>
          <a:xfrm>
            <a:off x="6693027" y="3581400"/>
            <a:ext cx="460248" cy="21336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19419432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شرح حال</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marL="342900" lvl="0" indent="-342900" algn="just" rtl="1">
              <a:lnSpc>
                <a:spcPct val="115000"/>
              </a:lnSpc>
              <a:spcBef>
                <a:spcPts val="0"/>
              </a:spcBef>
              <a:spcAft>
                <a:spcPts val="1000"/>
              </a:spcAft>
              <a:buClr>
                <a:srgbClr val="53548A"/>
              </a:buClr>
              <a:buFont typeface="Courier New"/>
              <a:buChar char="o"/>
            </a:pP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چند سال از ازدواج </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(اولین تماس جنسی) </a:t>
            </a: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گذشته است؟</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Font typeface="Courier New" panose="02070309020205020404" pitchFamily="49" charset="0"/>
              <a:buChar char="o"/>
            </a:pP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اگر فرد تست های غربالگری</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(پاپ اسمیر یا تست </a:t>
            </a:r>
            <a:r>
              <a:rPr lang="en-US"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یا هر دو) </a:t>
            </a: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انجام داده است چند سال از آن گذشته است</a:t>
            </a:r>
            <a:r>
              <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buFont typeface="Courier New" panose="02070309020205020404" pitchFamily="49" charset="0"/>
              <a:buChar char="o"/>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از فرد در مورد داشتن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علای</a:t>
            </a:r>
            <a:r>
              <a:rPr lang="ar-SA"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م سه گانه </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زیر در طی یک ماه گذشته سوال کنید:  </a:t>
            </a:r>
            <a:endPar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خونریزی غیر طبیعی واژینال </a:t>
            </a:r>
            <a:r>
              <a:rPr lang="ar-SA" sz="1900" dirty="0">
                <a:latin typeface="Calibri" panose="020F0502020204030204" pitchFamily="34" charset="0"/>
                <a:ea typeface="Times New Roman" panose="02020603050405020304" pitchFamily="18" charset="0"/>
                <a:cs typeface="B Nazanin" panose="00000400000000000000" pitchFamily="2" charset="-78"/>
              </a:rPr>
              <a:t>(از جمله پس از نزدیکی جنسی، در فواصل دوره های قاعدگی و پس از یائسگی)</a:t>
            </a: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ترشحات بدبوی واژینال</a:t>
            </a: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درد هنگام نزدیکی جنسی</a:t>
            </a:r>
          </a:p>
          <a:p>
            <a:pPr marL="0" indent="0" algn="r" rtl="1">
              <a:buNone/>
            </a:pP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اول ماما)</a:t>
            </a:r>
            <a:endParaRPr lang="en-US" dirty="0">
              <a:cs typeface="B Nazanin" panose="00000400000000000000" pitchFamily="2" charset="-78"/>
            </a:endParaRPr>
          </a:p>
        </p:txBody>
      </p:sp>
      <p:pic>
        <p:nvPicPr>
          <p:cNvPr id="6146" name="Picture 2" descr="http://www.paramedicine.com/pmc/Past_Medical_History_files/droppedImage.pn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01752" y="2667000"/>
            <a:ext cx="4117848" cy="321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7358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a:solidFill>
                  <a:srgbClr val="FFFFFF"/>
                </a:solidFill>
                <a:cs typeface="B Nazanin" panose="00000400000000000000" pitchFamily="2" charset="-78"/>
              </a:rPr>
              <a:t>ارزیابی و معاینه</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10000"/>
          </a:bodyPr>
          <a:lstStyle/>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الف- علایم و نشانه ها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(از جمله، تاریخچه، شدت، مدت و پیشرفت علایم)</a:t>
            </a:r>
          </a:p>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ب- عوامل خطر مرتبط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(از جمله داشتن ارتباط جنسی با افراد متعدد، عدم استفاده از کاندوم و </a:t>
            </a:r>
            <a:r>
              <a:rPr lang="ar-SA"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ج-بررسی </a:t>
            </a:r>
            <a:r>
              <a:rPr lang="ar-SA" sz="1800"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a:t>
            </a:r>
            <a:r>
              <a:rPr lang="ar-SA"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سرطان </a:t>
            </a:r>
            <a:r>
              <a:rPr lang="fa-IR"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یا </a:t>
            </a:r>
            <a:r>
              <a:rPr lang="ar-SA"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ضایعات پیش بدخیم دهانه رحم (سرویکس</a:t>
            </a:r>
            <a:r>
              <a:rPr lang="ar-SA" sz="1800"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گذشته </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بررسی تشخیص های افتراقی: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سقط در زنان پیش از یائسگی، عفونت ها (مثل کلامیدیا و گنوکوک)، زخم های ناحیه تناسلی، التهاب سرویکس، پولیپ رحم، خونریزی عملکردی رحمی، سرطان واژن یا </a:t>
            </a:r>
            <a:r>
              <a:rPr lang="ar-SA"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رحم</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ه</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معاینه با اسپکولوم</a:t>
            </a: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دوم </a:t>
            </a:r>
            <a:r>
              <a:rPr lang="fa-IR" sz="2000" dirty="0">
                <a:solidFill>
                  <a:srgbClr val="424456"/>
                </a:solidFill>
                <a:cs typeface="B Mitra" pitchFamily="2" charset="-78"/>
              </a:rPr>
              <a:t>ماما)</a:t>
            </a:r>
            <a:endParaRPr lang="en-US" dirty="0">
              <a:cs typeface="B Nazanin" panose="00000400000000000000" pitchFamily="2" charset="-78"/>
            </a:endParaRPr>
          </a:p>
        </p:txBody>
      </p:sp>
      <p:pic>
        <p:nvPicPr>
          <p:cNvPr id="21506" name="Picture 2" descr="http://img.webmd.com/dtmcms/live/webmd/consumer_assets/site_images/media/medical/hw/h9991605_001.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471383"/>
            <a:ext cx="2895600" cy="1832736"/>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study.com/cimages/multimages/16/bimanu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44" y="3514341"/>
            <a:ext cx="1970952" cy="2697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8961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فرد </a:t>
            </a:r>
            <a:r>
              <a:rPr lang="ar-SA"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یکی از علایم سه گانه همراه با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یکی از موارد زیر را دارد که در این صورت به سطح دو ارجاع می شود:</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سابقه سرطان یا ضایعات پیش بدخیم</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توده </a:t>
            </a:r>
            <a:r>
              <a:rPr lang="ar-SA" sz="1800" dirty="0" smtClean="0">
                <a:latin typeface="Calibri" panose="020F0502020204030204" pitchFamily="34" charset="0"/>
                <a:ea typeface="Times New Roman" panose="02020603050405020304" pitchFamily="18" charset="0"/>
                <a:cs typeface="B Nazanin" panose="00000400000000000000" pitchFamily="2" charset="-78"/>
              </a:rPr>
              <a:t>شک</a:t>
            </a:r>
            <a:r>
              <a:rPr lang="fa-IR" sz="1800" dirty="0" smtClean="0">
                <a:latin typeface="Calibri" panose="020F0502020204030204" pitchFamily="34" charset="0"/>
                <a:ea typeface="Times New Roman" panose="02020603050405020304" pitchFamily="18" charset="0"/>
                <a:cs typeface="B Nazanin" panose="00000400000000000000" pitchFamily="2" charset="-78"/>
              </a:rPr>
              <a:t>م</a:t>
            </a:r>
            <a:r>
              <a:rPr lang="ar-SA" sz="1800" dirty="0" smtClean="0">
                <a:latin typeface="Calibri" panose="020F0502020204030204" pitchFamily="34" charset="0"/>
                <a:ea typeface="Times New Roman" panose="02020603050405020304" pitchFamily="18" charset="0"/>
                <a:cs typeface="B Nazanin" panose="00000400000000000000" pitchFamily="2" charset="-78"/>
              </a:rPr>
              <a:t>ی </a:t>
            </a:r>
            <a:r>
              <a:rPr lang="ar-SA" sz="1800" dirty="0">
                <a:latin typeface="Calibri" panose="020F0502020204030204" pitchFamily="34" charset="0"/>
                <a:ea typeface="Times New Roman" panose="02020603050405020304" pitchFamily="18" charset="0"/>
                <a:cs typeface="B Nazanin" panose="00000400000000000000" pitchFamily="2" charset="-78"/>
              </a:rPr>
              <a:t>در معاینه</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a:t>
            </a:r>
            <a:r>
              <a:rPr lang="ar-SA" sz="1800" dirty="0" smtClean="0">
                <a:latin typeface="Calibri" panose="020F0502020204030204" pitchFamily="34" charset="0"/>
                <a:ea typeface="Times New Roman" panose="02020603050405020304" pitchFamily="18" charset="0"/>
                <a:cs typeface="B Nazanin" panose="00000400000000000000" pitchFamily="2" charset="-78"/>
              </a:rPr>
              <a:t>زخم </a:t>
            </a:r>
            <a:r>
              <a:rPr lang="ar-SA" sz="1800" dirty="0">
                <a:latin typeface="Calibri" panose="020F0502020204030204" pitchFamily="34" charset="0"/>
                <a:ea typeface="Times New Roman" panose="02020603050405020304" pitchFamily="18" charset="0"/>
                <a:cs typeface="B Nazanin" panose="00000400000000000000" pitchFamily="2" charset="-78"/>
              </a:rPr>
              <a:t>یا برجستگی در معاینه </a:t>
            </a:r>
            <a:r>
              <a:rPr lang="ar-SA" sz="1800" dirty="0" smtClean="0">
                <a:latin typeface="Calibri" panose="020F0502020204030204" pitchFamily="34" charset="0"/>
                <a:ea typeface="Times New Roman" panose="02020603050405020304" pitchFamily="18" charset="0"/>
                <a:cs typeface="B Nazanin" panose="00000400000000000000" pitchFamily="2" charset="-78"/>
              </a:rPr>
              <a:t>سرویکس</a:t>
            </a:r>
            <a:endParaRPr lang="fa-IR" sz="1800" dirty="0" smtClean="0">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fa-IR" sz="1800" dirty="0">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فرد </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صرفا یکی از علایم سه گانه </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را دارد اما سایر موارد شرح حال و معاینه طبیعی هستند </a:t>
            </a:r>
            <a:endPar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5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عرض دو هفته بیمار دوباره ویزیت می شود. </a:t>
            </a:r>
            <a:r>
              <a:rPr lang="fa-IR" sz="1800" dirty="0">
                <a:solidFill>
                  <a:prstClr val="black"/>
                </a:solidFill>
                <a:latin typeface="Arial"/>
                <a:ea typeface="Times New Roman"/>
                <a:cs typeface="B Nazanin"/>
              </a:rPr>
              <a:t>در صورت داشتن علایم مرتبط با عفونت درمان دارویی مورد نیاز صورت می گیرد</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اگر علایم وی همچنان وجود داشت، پس از تکمیل فرم ارجاع غیرفوری، به سطح دو ارجاع می شود.</a:t>
            </a:r>
          </a:p>
          <a:p>
            <a:pPr marL="0" lvl="0" indent="0" algn="justLow" rtl="1">
              <a:lnSpc>
                <a:spcPct val="115000"/>
              </a:lnSpc>
              <a:buNone/>
              <a:tabLst>
                <a:tab pos="457200" algn="l"/>
              </a:tabLst>
            </a:pPr>
            <a:endParaRPr lang="ar-SA" sz="1800" dirty="0">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marL="0" indent="0" algn="justLow" rtl="1">
              <a:lnSpc>
                <a:spcPct val="115000"/>
              </a:lnSpc>
              <a:spcAft>
                <a:spcPts val="0"/>
              </a:spcAft>
              <a:buNone/>
              <a:tabLst>
                <a:tab pos="457200" algn="l"/>
              </a:tabLst>
            </a:pPr>
            <a:endParaRPr lang="fa-IR" sz="1800" dirty="0">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اگر خانمی در فاصله سنی 30 تا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59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سال باشد:</a:t>
            </a:r>
          </a:p>
          <a:p>
            <a:pPr lvl="0" algn="justLow" rtl="1">
              <a:lnSpc>
                <a:spcPct val="12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سال یک بار در برنامه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شرکت می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کند</a:t>
            </a:r>
            <a:endPar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94241303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vista.ir/include/lifestyle/images/2a21fa6fa4dcea5cf53dc91fd5217fb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430" y="1294834"/>
            <a:ext cx="1424940" cy="16764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7239000" y="1766274"/>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تست </a:t>
            </a:r>
            <a:r>
              <a:rPr lang="en-US" sz="1600" dirty="0" smtClean="0">
                <a:solidFill>
                  <a:prstClr val="white"/>
                </a:solidFill>
                <a:cs typeface="B Nazanin" panose="00000400000000000000" pitchFamily="2" charset="-78"/>
              </a:rPr>
              <a:t>HPV</a:t>
            </a:r>
            <a:r>
              <a:rPr lang="fa-IR" sz="1600" dirty="0" smtClean="0">
                <a:solidFill>
                  <a:prstClr val="white"/>
                </a:solidFill>
                <a:cs typeface="B Nazanin" panose="00000400000000000000" pitchFamily="2" charset="-78"/>
              </a:rPr>
              <a:t> و پاپ اسمیر</a:t>
            </a:r>
            <a:endParaRPr lang="en-US" sz="1600" dirty="0">
              <a:solidFill>
                <a:prstClr val="white"/>
              </a:solidFill>
              <a:cs typeface="B Nazanin" panose="00000400000000000000" pitchFamily="2" charset="-78"/>
            </a:endParaRPr>
          </a:p>
        </p:txBody>
      </p:sp>
      <p:sp>
        <p:nvSpPr>
          <p:cNvPr id="9" name="Right Brace 8"/>
          <p:cNvSpPr/>
          <p:nvPr/>
        </p:nvSpPr>
        <p:spPr>
          <a:xfrm>
            <a:off x="6593705" y="1541918"/>
            <a:ext cx="460248" cy="1125082"/>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7" name="Rounded Rectangle 6"/>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غربالگری</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81000"/>
            <a:ext cx="4002905" cy="584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Brace 9"/>
          <p:cNvSpPr/>
          <p:nvPr/>
        </p:nvSpPr>
        <p:spPr>
          <a:xfrm>
            <a:off x="6593705" y="2971234"/>
            <a:ext cx="460248" cy="297236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1" name="Rounded Rectangle 10"/>
          <p:cNvSpPr/>
          <p:nvPr/>
        </p:nvSpPr>
        <p:spPr>
          <a:xfrm>
            <a:off x="7267575" y="4119231"/>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تصمیم گیری</a:t>
            </a:r>
            <a:endParaRPr lang="en-US" sz="1600" dirty="0">
              <a:solidFill>
                <a:prstClr val="white"/>
              </a:solidFill>
              <a:cs typeface="B Nazanin" panose="00000400000000000000" pitchFamily="2" charset="-78"/>
            </a:endParaRPr>
          </a:p>
        </p:txBody>
      </p:sp>
    </p:spTree>
    <p:extLst>
      <p:ext uri="{BB962C8B-B14F-4D97-AF65-F5344CB8AC3E}">
        <p14:creationId xmlns:p14="http://schemas.microsoft.com/office/powerpoint/2010/main" val="17864033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تصمیم گیری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a:bodyPr>
          <a:lstStyle/>
          <a:p>
            <a:pPr marR="0" algn="justLow" rtl="1">
              <a:lnSpc>
                <a:spcPct val="115000"/>
              </a:lnSpc>
              <a:spcAft>
                <a:spcPts val="0"/>
              </a:spcAft>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طبیعی </a:t>
            </a: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است: </a:t>
            </a:r>
          </a:p>
          <a:p>
            <a:pPr marR="0" algn="justLow" rtl="1">
              <a:lnSpc>
                <a:spcPct val="135000"/>
              </a:lnSpc>
              <a:spcAft>
                <a:spcPts val="0"/>
              </a:spcAft>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بهورز/ مراقب سلامت معرفی می شود تا </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پس از 5 سال برای برنامه تشخیص زودهنگام و پس از ده سال دوباره برای تست </a:t>
            </a:r>
            <a:r>
              <a:rPr lang="en-US"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HPV</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و پاپ اسمیر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ارجاع شود.</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مثبت و نتیجه پاپ اسمیر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HSIL</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LSIL</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ASGUS</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ASCUS</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3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پس از تکمیل فرم </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ارجاع غیرفوری،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سطح دو ارجاع شود. </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غربالگری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lnSpcReduction="10000"/>
          </a:bodyPr>
          <a:lstStyle/>
          <a:p>
            <a:pPr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مثبت و نتیجه پاپ اسمیر طبیعی، نامناسب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Unsatisfactory)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یا ناکافی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Insufficient)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است</a:t>
            </a: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endParaRPr lang="fa-IR"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بهورز / مراقب سلامت معرفی می شود تا </a:t>
            </a:r>
            <a:r>
              <a:rPr lang="fa-IR" sz="17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در عرض یک سال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دوباره برای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و پاپ اسمیر ارجاع شود </a:t>
            </a:r>
          </a:p>
          <a:p>
            <a:pPr marL="342900" indent="-342900" algn="just" rtl="1">
              <a:lnSpc>
                <a:spcPct val="115000"/>
              </a:lnSpc>
              <a:spcBef>
                <a:spcPts val="0"/>
              </a:spcBef>
              <a:spcAft>
                <a:spcPts val="800"/>
              </a:spcAft>
              <a:buFont typeface="Wingdings"/>
              <a:buChar char=""/>
              <a:tabLst>
                <a:tab pos="588645" algn="l"/>
              </a:tabLst>
            </a:pPr>
            <a:r>
              <a:rPr lang="fa-IR" sz="1500" dirty="0">
                <a:latin typeface="Arial"/>
                <a:ea typeface="Times New Roman"/>
                <a:cs typeface="B Nazanin"/>
              </a:rPr>
              <a:t>نتیجه تست </a:t>
            </a:r>
            <a:r>
              <a:rPr lang="en-US" sz="1500" dirty="0">
                <a:latin typeface="Arial"/>
                <a:ea typeface="Times New Roman"/>
                <a:cs typeface="B Nazanin"/>
              </a:rPr>
              <a:t>HPV </a:t>
            </a:r>
            <a:r>
              <a:rPr lang="fa-IR" sz="1500" dirty="0">
                <a:latin typeface="Arial"/>
                <a:ea typeface="Times New Roman"/>
                <a:cs typeface="B Nazanin"/>
              </a:rPr>
              <a:t>مثبت یا نتیجه پاپ اسمیر </a:t>
            </a:r>
            <a:r>
              <a:rPr lang="en-US" sz="1500" dirty="0">
                <a:latin typeface="Arial"/>
                <a:ea typeface="Times New Roman"/>
                <a:cs typeface="B Nazanin"/>
              </a:rPr>
              <a:t>ASCUS </a:t>
            </a:r>
            <a:r>
              <a:rPr lang="fa-IR" sz="1500" dirty="0">
                <a:latin typeface="Arial"/>
                <a:ea typeface="Times New Roman"/>
                <a:cs typeface="B Nazanin"/>
              </a:rPr>
              <a:t>است که در این صورت پس از تکمیل فرم ارجاع غیرفوری، یه سطح دو ارجاع شود.</a:t>
            </a:r>
            <a:endParaRPr lang="en-US" sz="1500" dirty="0">
              <a:latin typeface="Arial"/>
              <a:ea typeface="Times New Roman"/>
              <a:cs typeface="B Nazanin"/>
            </a:endParaRPr>
          </a:p>
          <a:p>
            <a:pPr marL="342900" indent="-342900" algn="just" rtl="1">
              <a:lnSpc>
                <a:spcPct val="115000"/>
              </a:lnSpc>
              <a:spcBef>
                <a:spcPts val="0"/>
              </a:spcBef>
              <a:spcAft>
                <a:spcPts val="800"/>
              </a:spcAft>
              <a:buFont typeface="Wingdings"/>
              <a:buChar char=""/>
              <a:tabLst>
                <a:tab pos="588645" algn="l"/>
              </a:tabLst>
            </a:pPr>
            <a:r>
              <a:rPr lang="fa-IR" sz="1500" dirty="0">
                <a:latin typeface="Arial"/>
                <a:ea typeface="Times New Roman"/>
                <a:cs typeface="B Nazanin"/>
              </a:rPr>
              <a:t>نتیجه تست </a:t>
            </a:r>
            <a:r>
              <a:rPr lang="en-US" sz="1500" dirty="0">
                <a:latin typeface="Arial"/>
                <a:ea typeface="Times New Roman"/>
                <a:cs typeface="B Nazanin"/>
              </a:rPr>
              <a:t>HPV</a:t>
            </a:r>
            <a:r>
              <a:rPr lang="fa-IR" sz="1500" dirty="0">
                <a:latin typeface="Arial"/>
                <a:ea typeface="Times New Roman"/>
                <a:cs typeface="B Nazanin"/>
              </a:rPr>
              <a:t> منفی است که در این صورت به بهورز/ مراقب سلامت معرفی می شود تا پس از 5 سال برای ارزیابی و پس از ده سال برای تست </a:t>
            </a:r>
            <a:r>
              <a:rPr lang="en-US" sz="1500" dirty="0">
                <a:latin typeface="Arial"/>
                <a:ea typeface="Times New Roman"/>
                <a:cs typeface="B Nazanin"/>
              </a:rPr>
              <a:t>HPV</a:t>
            </a:r>
            <a:r>
              <a:rPr lang="fa-IR" sz="1500" dirty="0">
                <a:latin typeface="Arial"/>
                <a:ea typeface="Times New Roman"/>
                <a:cs typeface="B Nazanin"/>
              </a:rPr>
              <a:t> و پاپ اسمیر ارجاع شود.</a:t>
            </a:r>
            <a:endParaRPr lang="en-US" sz="1500" dirty="0">
              <a:latin typeface="Arial"/>
              <a:ea typeface="Times New Roman"/>
              <a:cs typeface="B Nazanin"/>
            </a:endParaRPr>
          </a:p>
          <a:p>
            <a:pPr marL="0" indent="0" algn="justLow" rtl="1">
              <a:lnSpc>
                <a:spcPct val="125000"/>
              </a:lnSpc>
              <a:buClr>
                <a:srgbClr val="53548A"/>
              </a:buClr>
              <a:buNone/>
              <a:tabLst>
                <a:tab pos="457200" algn="l"/>
              </a:tabLst>
            </a:pPr>
            <a:endPar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827860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6" name="Text Placeholder 5"/>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sp>
        <p:nvSpPr>
          <p:cNvPr id="26628" name="Title 1"/>
          <p:cNvSpPr>
            <a:spLocks noGrp="1"/>
          </p:cNvSpPr>
          <p:nvPr>
            <p:ph type="title"/>
          </p:nvPr>
        </p:nvSpPr>
        <p:spPr/>
        <p:txBody>
          <a:bodyPr/>
          <a:lstStyle/>
          <a:p>
            <a:pPr eaLnBrk="1" hangingPunct="1"/>
            <a:r>
              <a:rPr lang="fa-IR" smtClean="0">
                <a:cs typeface="B Nazanin" panose="00000400000000000000" pitchFamily="2" charset="-78"/>
              </a:rPr>
              <a:t>افزایش سن جمعیت</a:t>
            </a:r>
            <a:endParaRPr lang="en-US" smtClean="0">
              <a:cs typeface="B Nazanin" panose="00000400000000000000" pitchFamily="2" charset="-78"/>
            </a:endParaRPr>
          </a:p>
        </p:txBody>
      </p:sp>
      <p:sp>
        <p:nvSpPr>
          <p:cNvPr id="8" name="Rounded Rectangle 7"/>
          <p:cNvSpPr/>
          <p:nvPr/>
        </p:nvSpPr>
        <p:spPr>
          <a:xfrm>
            <a:off x="1066800" y="5867400"/>
            <a:ext cx="7010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400" dirty="0">
                <a:solidFill>
                  <a:srgbClr val="FFC000"/>
                </a:solidFill>
                <a:cs typeface="B Nazanin" panose="00000400000000000000" pitchFamily="2" charset="-78"/>
              </a:rPr>
              <a:t>سرطان ارتباط مستقیم با افزایش سن جمعیت دارد</a:t>
            </a:r>
            <a:endParaRPr lang="en-US" sz="2400" dirty="0">
              <a:solidFill>
                <a:srgbClr val="FFC000"/>
              </a:solidFill>
              <a:cs typeface="B Nazanin" panose="00000400000000000000" pitchFamily="2" charset="-78"/>
            </a:endParaRPr>
          </a:p>
        </p:txBody>
      </p:sp>
      <p:sp>
        <p:nvSpPr>
          <p:cNvPr id="2" name="Rounded Rectangle 1"/>
          <p:cNvSpPr/>
          <p:nvPr/>
        </p:nvSpPr>
        <p:spPr>
          <a:xfrm>
            <a:off x="5076825"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cs typeface="B Nazanin" panose="00000400000000000000" pitchFamily="2" charset="-78"/>
              </a:rPr>
              <a:t>متوسط امید به زندگی</a:t>
            </a:r>
          </a:p>
          <a:p>
            <a:pPr algn="ctr">
              <a:defRPr/>
            </a:pPr>
            <a:r>
              <a:rPr lang="fa-IR" sz="2400" b="1" dirty="0">
                <a:cs typeface="B Nazanin" panose="00000400000000000000" pitchFamily="2" charset="-78"/>
              </a:rPr>
              <a:t> </a:t>
            </a:r>
            <a:r>
              <a:rPr lang="fa-IR" sz="2400" b="1" dirty="0">
                <a:solidFill>
                  <a:srgbClr val="FFC000"/>
                </a:solidFill>
                <a:cs typeface="B Nazanin" panose="00000400000000000000" pitchFamily="2" charset="-78"/>
              </a:rPr>
              <a:t>71 سال</a:t>
            </a:r>
          </a:p>
        </p:txBody>
      </p:sp>
      <p:sp>
        <p:nvSpPr>
          <p:cNvPr id="9" name="Rounded Rectangle 8"/>
          <p:cNvSpPr/>
          <p:nvPr/>
        </p:nvSpPr>
        <p:spPr>
          <a:xfrm>
            <a:off x="827088"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2400" b="1" dirty="0">
                <a:cs typeface="B Nazanin" panose="00000400000000000000" pitchFamily="2" charset="-78"/>
              </a:rPr>
              <a:t>در سال 1979: </a:t>
            </a:r>
            <a:r>
              <a:rPr lang="fa-IR" sz="2400" b="1" dirty="0">
                <a:solidFill>
                  <a:srgbClr val="FFC000"/>
                </a:solidFill>
                <a:cs typeface="B Nazanin" panose="00000400000000000000" pitchFamily="2" charset="-78"/>
              </a:rPr>
              <a:t>58 سال</a:t>
            </a:r>
          </a:p>
          <a:p>
            <a:pPr algn="ctr" rtl="1">
              <a:defRPr/>
            </a:pPr>
            <a:r>
              <a:rPr lang="fa-IR" sz="2400" b="1" dirty="0">
                <a:solidFill>
                  <a:schemeClr val="bg1"/>
                </a:solidFill>
                <a:cs typeface="B Nazanin" panose="00000400000000000000" pitchFamily="2" charset="-78"/>
              </a:rPr>
              <a:t>در سال 2012: </a:t>
            </a:r>
            <a:r>
              <a:rPr lang="fa-IR" sz="2400" b="1" dirty="0">
                <a:solidFill>
                  <a:srgbClr val="FFC000"/>
                </a:solidFill>
                <a:cs typeface="B Nazanin" panose="00000400000000000000" pitchFamily="2" charset="-78"/>
              </a:rPr>
              <a:t>74 سال</a:t>
            </a:r>
          </a:p>
        </p:txBody>
      </p:sp>
    </p:spTree>
    <p:extLst>
      <p:ext uri="{BB962C8B-B14F-4D97-AF65-F5344CB8AC3E}">
        <p14:creationId xmlns:p14="http://schemas.microsoft.com/office/powerpoint/2010/main" val="265474538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10000"/>
          </a:bodyPr>
          <a:lstStyle/>
          <a:p>
            <a:pPr marR="0" algn="justLow" rtl="1">
              <a:lnSpc>
                <a:spcPct val="115000"/>
              </a:lnSpc>
              <a:spcAft>
                <a:spcPts val="0"/>
              </a:spcAft>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صورتی که فردی طی یکسال گذشته پاپ اسمیر انجام داده باشد و نتیجه آن غیرطبیعی باشد:</a:t>
            </a:r>
          </a:p>
          <a:p>
            <a:pPr marR="0" lvl="0" algn="justLow" rtl="1">
              <a:lnSpc>
                <a:spcPct val="135000"/>
              </a:lnSpc>
              <a:spcAft>
                <a:spcPts val="0"/>
              </a:spcAft>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a:t>
            </a:r>
            <a:r>
              <a:rPr lang="fa-IR" sz="2400" dirty="0" smtClean="0">
                <a:latin typeface="Calibri"/>
                <a:ea typeface="Calibri"/>
                <a:cs typeface="B Nazanin"/>
              </a:rPr>
              <a:t>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سطح دو ارجاع داده می شود. </a:t>
            </a:r>
          </a:p>
          <a:p>
            <a:pPr marL="0" marR="0" lvl="0" indent="0" algn="just" rtl="1">
              <a:lnSpc>
                <a:spcPct val="115000"/>
              </a:lnSpc>
              <a:spcBef>
                <a:spcPts val="0"/>
              </a:spcBef>
              <a:spcAft>
                <a:spcPts val="0"/>
              </a:spcAft>
              <a:buNone/>
              <a:tabLst>
                <a:tab pos="330835" algn="l"/>
              </a:tabLst>
            </a:pPr>
            <a:endParaRPr lang="en-US" sz="2000" dirty="0">
              <a:latin typeface="Calibri"/>
              <a:ea typeface="Calibri"/>
              <a:cs typeface="Arial"/>
            </a:endParaRPr>
          </a:p>
          <a:p>
            <a:pPr lvl="0" algn="justLow" rtl="1">
              <a:lnSpc>
                <a:spcPct val="11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صورتی که فردی طی یکسال گذشته پاپ اسمیر انجام داده باشد و نتیجه آن طبیعی باشد:</a:t>
            </a:r>
          </a:p>
          <a:p>
            <a:pPr marL="342900" marR="0" lvl="0" indent="-342900" algn="just" rtl="1">
              <a:lnSpc>
                <a:spcPct val="115000"/>
              </a:lnSpc>
              <a:spcBef>
                <a:spcPts val="0"/>
              </a:spcBef>
              <a:spcAft>
                <a:spcPts val="0"/>
              </a:spcAft>
              <a:buFont typeface="Wingdings"/>
              <a:buChar char=""/>
              <a:tabLst>
                <a:tab pos="330835"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طی یک سال از پاپ اسمیر قبلی، تست </a:t>
            </a:r>
            <a:r>
              <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انجام می شود و براساس نتیجه آنها، مطلبق فلوچارت اقدام می شود.</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غربالگری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اگر خانمی در فاصله سنی 30 تا 49 سال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باشد:</a:t>
            </a:r>
          </a:p>
          <a:p>
            <a:pPr algn="justLow" rtl="1">
              <a:lnSpc>
                <a:spcPct val="12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10 سال یک بار در برنامه غربالگری (نمونه گیری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شرکت می کند و مطابق دستورالعمل،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برای وی انجام می شود. </a:t>
            </a:r>
          </a:p>
          <a:p>
            <a:pPr marL="0" indent="0" algn="justLow" rtl="1">
              <a:lnSpc>
                <a:spcPct val="125000"/>
              </a:lnSpc>
              <a:buClr>
                <a:srgbClr val="53548A"/>
              </a:buClr>
              <a:buNone/>
              <a:tabLst>
                <a:tab pos="457200" algn="l"/>
              </a:tabLst>
            </a:pPr>
            <a:endPar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8708018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a:t>
            </a:r>
            <a:endParaRPr lang="en-US" dirty="0"/>
          </a:p>
        </p:txBody>
      </p:sp>
      <p:sp>
        <p:nvSpPr>
          <p:cNvPr id="5" name="Content Placeholder 4"/>
          <p:cNvSpPr>
            <a:spLocks noGrp="1"/>
          </p:cNvSpPr>
          <p:nvPr>
            <p:ph sz="half" idx="1"/>
          </p:nvPr>
        </p:nvSpPr>
        <p:spPr/>
        <p:txBody>
          <a:bodyPr>
            <a:no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a:t>
            </a:r>
            <a:r>
              <a:rPr lang="fa-IR" sz="1800" dirty="0">
                <a:solidFill>
                  <a:srgbClr val="C00000"/>
                </a:solidFill>
                <a:latin typeface="Calibri"/>
                <a:ea typeface="Calibri"/>
                <a:cs typeface="B Nazanin"/>
              </a:rPr>
              <a:t>علایم / سن ازدواج / سابقه غربالگری</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گیری</a:t>
            </a:r>
          </a:p>
          <a:p>
            <a:pPr marL="0" lvl="0" indent="0" algn="justLow" rtl="1">
              <a:lnSpc>
                <a:spcPct val="115000"/>
              </a:lnSpc>
              <a:buClr>
                <a:srgbClr val="53548A"/>
              </a:buClr>
              <a:buNone/>
              <a:tabLst>
                <a:tab pos="457200" algn="l"/>
              </a:tabLst>
            </a:pP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ماما):</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 مثبت (افراد علامتدار)</a:t>
            </a: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بی علامت (در صورت گذشت 3 سال از تماس جنسی)</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18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a:t>
            </a: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30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تا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59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 سال</a:t>
            </a:r>
          </a:p>
          <a:p>
            <a:pPr marL="342900" lvl="0" indent="-342900" algn="just" rtl="1">
              <a:lnSpc>
                <a:spcPct val="115000"/>
              </a:lnSpc>
              <a:spcBef>
                <a:spcPts val="0"/>
              </a:spcBef>
              <a:spcAft>
                <a:spcPts val="1000"/>
              </a:spcAft>
              <a:buClr>
                <a:srgbClr val="53548A"/>
              </a:buClr>
              <a:buFont typeface="Wingdings"/>
              <a:buChar char=""/>
            </a:pPr>
            <a:r>
              <a:rPr lang="fa-IR" sz="1800" dirty="0" smtClean="0">
                <a:solidFill>
                  <a:prstClr val="black"/>
                </a:solidFill>
                <a:latin typeface="Calibri"/>
                <a:ea typeface="Calibri"/>
                <a:cs typeface="B Nazanin"/>
              </a:rPr>
              <a:t>تاکید بر مراجعه </a:t>
            </a:r>
            <a:r>
              <a:rPr lang="ar-SA" sz="1800" dirty="0" smtClean="0">
                <a:solidFill>
                  <a:srgbClr val="C00000"/>
                </a:solidFill>
                <a:latin typeface="Calibri"/>
                <a:ea typeface="Calibri"/>
                <a:cs typeface="B Nazanin"/>
              </a:rPr>
              <a:t>در </a:t>
            </a:r>
            <a:r>
              <a:rPr lang="ar-SA" sz="1800" dirty="0">
                <a:solidFill>
                  <a:srgbClr val="C00000"/>
                </a:solidFill>
                <a:latin typeface="Calibri"/>
                <a:ea typeface="Calibri"/>
                <a:cs typeface="B Nazanin"/>
              </a:rPr>
              <a:t>فواصل برنامه های تشخیص زودهنگام و غربالگری</a:t>
            </a:r>
            <a:r>
              <a:rPr lang="ar-SA"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در صورت علامتدار بودن</a:t>
            </a: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p>
        </p:txBody>
      </p:sp>
    </p:spTree>
    <p:extLst>
      <p:ext uri="{BB962C8B-B14F-4D97-AF65-F5344CB8AC3E}">
        <p14:creationId xmlns:p14="http://schemas.microsoft.com/office/powerpoint/2010/main" val="190293195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ماما)</a:t>
            </a:r>
            <a:endParaRPr lang="en-US" dirty="0"/>
          </a:p>
        </p:txBody>
      </p:sp>
      <p:sp>
        <p:nvSpPr>
          <p:cNvPr id="5" name="Content Placeholder 4"/>
          <p:cNvSpPr>
            <a:spLocks noGrp="1"/>
          </p:cNvSpPr>
          <p:nvPr>
            <p:ph sz="half" idx="1"/>
          </p:nvPr>
        </p:nvSpPr>
        <p:spPr/>
        <p:txBody>
          <a:bodyPr>
            <a:normAutofit fontScale="92500" lnSpcReduction="20000"/>
          </a:bodyPr>
          <a:lstStyle/>
          <a:p>
            <a:pPr marL="0" lvl="0" indent="0" algn="justLow" rtl="1">
              <a:lnSpc>
                <a:spcPct val="115000"/>
              </a:lnSpc>
              <a:buClr>
                <a:srgbClr val="53548A"/>
              </a:buClr>
              <a:buNone/>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a:t>
            </a:r>
            <a:r>
              <a:rPr lang="fa-IR" sz="1900" dirty="0" smtClean="0">
                <a:solidFill>
                  <a:srgbClr val="C00000"/>
                </a:solidFill>
                <a:latin typeface="Calibri"/>
                <a:ea typeface="Times New Roman" panose="02020603050405020304" pitchFamily="18" charset="0"/>
                <a:cs typeface="B Nazanin"/>
              </a:rPr>
              <a:t>افراد علامتدار با سابقه سرطان  سرویکس / معاینه شکم مثبت / معاینه سرویکس مثبت) </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بدون علامت (</a:t>
            </a:r>
            <a:r>
              <a:rPr lang="fa-IR" sz="1900" dirty="0" smtClean="0">
                <a:solidFill>
                  <a:srgbClr val="C00000"/>
                </a:solidFill>
                <a:latin typeface="Calibri"/>
                <a:ea typeface="Calibri"/>
                <a:cs typeface="B Nazanin"/>
              </a:rPr>
              <a:t>در صورت تست </a:t>
            </a:r>
            <a:r>
              <a:rPr lang="en-US" sz="1900" dirty="0" smtClean="0">
                <a:solidFill>
                  <a:srgbClr val="C00000"/>
                </a:solidFill>
                <a:latin typeface="Calibri"/>
                <a:ea typeface="Calibri"/>
                <a:cs typeface="B Nazanin"/>
              </a:rPr>
              <a:t>HPV</a:t>
            </a:r>
            <a:r>
              <a:rPr lang="fa-IR" sz="1900" dirty="0" smtClean="0">
                <a:solidFill>
                  <a:srgbClr val="C00000"/>
                </a:solidFill>
                <a:latin typeface="Calibri"/>
                <a:ea typeface="Calibri"/>
                <a:cs typeface="B Nazanin"/>
              </a:rPr>
              <a:t> مثبت و پاپ اسمیر غیرطبیعی</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fontScale="925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خود مراقبتی: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(اصول/ آموزش علل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(جلب مشارکت / آموزش علایم مشکوک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dirty="0" smtClean="0"/>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خدمت :</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 (</a:t>
            </a:r>
            <a:r>
              <a:rPr lang="fa-IR" sz="1900" dirty="0">
                <a:solidFill>
                  <a:srgbClr val="C00000"/>
                </a:solidFill>
                <a:latin typeface="Calibri"/>
                <a:ea typeface="Calibri"/>
                <a:cs typeface="B Nazanin"/>
              </a:rPr>
              <a:t>شکم و سرویکس</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انجام پاپ اسمیر و </a:t>
            </a:r>
            <a:r>
              <a:rPr lang="en-US"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a:t>
            </a:r>
            <a:r>
              <a:rPr lang="fa-IR" sz="1900" dirty="0">
                <a:solidFill>
                  <a:srgbClr val="C00000"/>
                </a:solidFill>
                <a:latin typeface="Calibri"/>
                <a:ea typeface="Calibri"/>
                <a:cs typeface="B Nazanin"/>
              </a:rPr>
              <a:t>در فاصله سنی 30 تا 49 سال هر 10 سال</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55825297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22591" y="1643015"/>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ارزیابی</a:t>
            </a:r>
          </a:p>
        </p:txBody>
      </p:sp>
      <p:sp>
        <p:nvSpPr>
          <p:cNvPr id="95" name="Right Brace 94"/>
          <p:cNvSpPr/>
          <p:nvPr/>
        </p:nvSpPr>
        <p:spPr>
          <a:xfrm>
            <a:off x="6693027" y="2435860"/>
            <a:ext cx="384048" cy="99314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7222590" y="2590800"/>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graphicFrame>
        <p:nvGraphicFramePr>
          <p:cNvPr id="11" name="Diagram 10"/>
          <p:cNvGraphicFramePr/>
          <p:nvPr>
            <p:extLst>
              <p:ext uri="{D42A27DB-BD31-4B8C-83A1-F6EECF244321}">
                <p14:modId xmlns:p14="http://schemas.microsoft.com/office/powerpoint/2010/main" val="2040111178"/>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p:cNvSpPr/>
          <p:nvPr/>
        </p:nvSpPr>
        <p:spPr>
          <a:xfrm>
            <a:off x="7258049" y="4383857"/>
            <a:ext cx="173354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sp>
        <p:nvSpPr>
          <p:cNvPr id="10" name="Right Brace 9"/>
          <p:cNvSpPr/>
          <p:nvPr/>
        </p:nvSpPr>
        <p:spPr>
          <a:xfrm>
            <a:off x="6693027" y="3581400"/>
            <a:ext cx="460248" cy="21336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2" name="Rounded Rectangle 11"/>
          <p:cNvSpPr/>
          <p:nvPr/>
        </p:nvSpPr>
        <p:spPr>
          <a:xfrm>
            <a:off x="7222591" y="1004840"/>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شرح حال</a:t>
            </a:r>
          </a:p>
        </p:txBody>
      </p:sp>
      <p:sp>
        <p:nvSpPr>
          <p:cNvPr id="13" name="Right Brace 12"/>
          <p:cNvSpPr/>
          <p:nvPr/>
        </p:nvSpPr>
        <p:spPr>
          <a:xfrm rot="10800000">
            <a:off x="457200" y="2667000"/>
            <a:ext cx="384048" cy="28194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4" name="Rounded Rectangle 13"/>
          <p:cNvSpPr/>
          <p:nvPr/>
        </p:nvSpPr>
        <p:spPr>
          <a:xfrm>
            <a:off x="647700" y="5638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تصمیم</a:t>
            </a:r>
          </a:p>
        </p:txBody>
      </p:sp>
    </p:spTree>
    <p:extLst>
      <p:ext uri="{BB962C8B-B14F-4D97-AF65-F5344CB8AC3E}">
        <p14:creationId xmlns:p14="http://schemas.microsoft.com/office/powerpoint/2010/main" val="25067463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a:defRPr/>
            </a:pPr>
            <a:r>
              <a:rPr lang="fa-IR">
                <a:cs typeface="B Nazanin" panose="00000400000000000000" pitchFamily="2" charset="-78"/>
              </a:rPr>
              <a:t>عوامل محیطی</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a:defRPr/>
            </a:pPr>
            <a:r>
              <a:rPr lang="fa-IR" dirty="0" smtClean="0">
                <a:solidFill>
                  <a:schemeClr val="bg1"/>
                </a:solidFill>
                <a:cs typeface="B Nazanin" panose="00000400000000000000" pitchFamily="2" charset="-78"/>
              </a:rPr>
              <a:t>شیوه زندگی</a:t>
            </a:r>
            <a:endParaRPr lang="en-US" dirty="0">
              <a:solidFill>
                <a:schemeClr val="bg1"/>
              </a:solidFill>
            </a:endParaRPr>
          </a:p>
        </p:txBody>
      </p:sp>
      <p:graphicFrame>
        <p:nvGraphicFramePr>
          <p:cNvPr id="7" name="Content Placeholder 6"/>
          <p:cNvGraphicFramePr>
            <a:graphicFrameLocks noGrp="1"/>
          </p:cNvGraphicFramePr>
          <p:nvPr>
            <p:ph sz="quarter" idx="4"/>
          </p:nvPr>
        </p:nvGraphicFramePr>
        <p:xfrm>
          <a:off x="4794250" y="2348880"/>
          <a:ext cx="4038600" cy="382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3" name="Title 5"/>
          <p:cNvSpPr>
            <a:spLocks noGrp="1"/>
          </p:cNvSpPr>
          <p:nvPr>
            <p:ph type="title"/>
          </p:nvPr>
        </p:nvSpPr>
        <p:spPr/>
        <p:txBody>
          <a:bodyPr>
            <a:normAutofit/>
          </a:bodyPr>
          <a:lstStyle/>
          <a:p>
            <a:r>
              <a:rPr lang="fa-IR" smtClean="0">
                <a:cs typeface="B Nazanin" panose="00000400000000000000" pitchFamily="2" charset="-78"/>
              </a:rPr>
              <a:t>شرایط شیوه زندگی و عوامل محیطی در ایران</a:t>
            </a:r>
            <a:endParaRPr lang="en-US" smtClean="0">
              <a:cs typeface="B Nazanin" panose="00000400000000000000" pitchFamily="2" charset="-78"/>
            </a:endParaRPr>
          </a:p>
        </p:txBody>
      </p:sp>
      <p:sp>
        <p:nvSpPr>
          <p:cNvPr id="8" name="Rounded Rectangle 7"/>
          <p:cNvSpPr/>
          <p:nvPr/>
        </p:nvSpPr>
        <p:spPr>
          <a:xfrm>
            <a:off x="381000" y="6096000"/>
            <a:ext cx="845185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rPr>
              <a:t>Iran STEPS Survey 2009</a:t>
            </a:r>
            <a:r>
              <a:rPr lang="fa-IR" sz="1600" dirty="0">
                <a:solidFill>
                  <a:schemeClr val="bg1"/>
                </a:solidFill>
              </a:rPr>
              <a:t>  </a:t>
            </a:r>
            <a:r>
              <a:rPr lang="en-US" sz="1600" dirty="0">
                <a:solidFill>
                  <a:schemeClr val="bg1"/>
                </a:solidFill>
              </a:rPr>
              <a:t>, WHO 2010 , World Bank</a:t>
            </a:r>
            <a:endParaRPr lang="fa-IR" sz="1600" dirty="0">
              <a:solidFill>
                <a:schemeClr val="bg1"/>
              </a:solidFill>
              <a:cs typeface="B Nazanin" panose="00000400000000000000" pitchFamily="2" charset="-78"/>
            </a:endParaRPr>
          </a:p>
        </p:txBody>
      </p:sp>
      <p:graphicFrame>
        <p:nvGraphicFramePr>
          <p:cNvPr id="9" name="Content Placeholder 6"/>
          <p:cNvGraphicFramePr>
            <a:graphicFrameLocks noGrp="1"/>
          </p:cNvGraphicFramePr>
          <p:nvPr>
            <p:ph sz="quarter" idx="2"/>
            <p:extLst>
              <p:ext uri="{D42A27DB-BD31-4B8C-83A1-F6EECF244321}">
                <p14:modId xmlns:p14="http://schemas.microsoft.com/office/powerpoint/2010/main" val="1533932898"/>
              </p:ext>
            </p:extLst>
          </p:nvPr>
        </p:nvGraphicFramePr>
        <p:xfrm>
          <a:off x="303484" y="2348880"/>
          <a:ext cx="4041775" cy="38179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5792613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پرونده" ma:contentTypeID="0x010100310EA54776A76347A68D77D6CC33E8F6" ma:contentTypeVersion="0" ma:contentTypeDescription="یک سند جدید ایجاد کنید." ma:contentTypeScope="" ma:versionID="8b510418c172e2a5cb7a2a4dca458dc3">
  <xsd:schema xmlns:xsd="http://www.w3.org/2001/XMLSchema" xmlns:xs="http://www.w3.org/2001/XMLSchema" xmlns:p="http://schemas.microsoft.com/office/2006/metadata/properties" xmlns:ns2="1047730d-92e1-4018-9084-d932fd3a7f58" targetNamespace="http://schemas.microsoft.com/office/2006/metadata/properties" ma:root="true" ma:fieldsID="54a7b0c75f937540823eed961d665b27" ns2:_="">
    <xsd:import namespace="1047730d-92e1-4018-9084-d932fd3a7f5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1047730d-92e1-4018-9084-d932fd3a7f58">5NN7CDR5NKU2-602-17</_dlc_DocId>
    <_dlc_DocIdUrl xmlns="1047730d-92e1-4018-9084-d932fd3a7f58">
      <Url>http://www.health.gov.ir/ncdc/cancer/_layouts/DocIdRedir.aspx?ID=5NN7CDR5NKU2-602-17</Url>
      <Description>5NN7CDR5NKU2-602-17</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5B3770-E794-4215-89DB-39C01749CB78}">
  <ds:schemaRefs>
    <ds:schemaRef ds:uri="http://schemas.microsoft.com/sharepoint/events"/>
  </ds:schemaRefs>
</ds:datastoreItem>
</file>

<file path=customXml/itemProps2.xml><?xml version="1.0" encoding="utf-8"?>
<ds:datastoreItem xmlns:ds="http://schemas.openxmlformats.org/officeDocument/2006/customXml" ds:itemID="{9D022F56-2CD0-424E-8DA6-BD9779DEBE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7730d-92e1-4018-9084-d932fd3a7f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DE7F9A-CE1E-4461-9BF9-86DBC225E5BF}">
  <ds:schemaRefs>
    <ds:schemaRef ds:uri="http://schemas.microsoft.com/office/2006/documentManagement/types"/>
    <ds:schemaRef ds:uri="1047730d-92e1-4018-9084-d932fd3a7f58"/>
    <ds:schemaRef ds:uri="http://www.w3.org/XML/1998/namespace"/>
    <ds:schemaRef ds:uri="http://purl.org/dc/dcmitype/"/>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purl.org/dc/terms/"/>
  </ds:schemaRefs>
</ds:datastoreItem>
</file>

<file path=customXml/itemProps4.xml><?xml version="1.0" encoding="utf-8"?>
<ds:datastoreItem xmlns:ds="http://schemas.openxmlformats.org/officeDocument/2006/customXml" ds:itemID="{39220A67-65B0-48B2-930D-C4A84B3CD9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Austin</Template>
  <TotalTime>22724</TotalTime>
  <Words>7073</Words>
  <Application>Microsoft Office PowerPoint</Application>
  <PresentationFormat>On-screen Show (4:3)</PresentationFormat>
  <Paragraphs>904</Paragraphs>
  <Slides>83</Slides>
  <Notes>1</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Civic</vt:lpstr>
      <vt:lpstr>    برنامه ملی مبارزه با سرطان  در سطح شبکه بهداشتی در مانی</vt:lpstr>
      <vt:lpstr>برنامه ملی مبارزه با سرطان </vt:lpstr>
      <vt:lpstr>PowerPoint Presentation</vt:lpstr>
      <vt:lpstr>وضعیت بیماری های غیرواگیر در ایران</vt:lpstr>
      <vt:lpstr>سرطان در ایران</vt:lpstr>
      <vt:lpstr>آیا بروز سرطان در ایران بالاتر از سطح جهانی است؟</vt:lpstr>
      <vt:lpstr>چرا سرطان رو به افزایش است؟</vt:lpstr>
      <vt:lpstr>افزایش سن جمعیت</vt:lpstr>
      <vt:lpstr>شرایط شیوه زندگی و عوامل محیطی در ایران</vt:lpstr>
      <vt:lpstr>سرطان های با بروز بالا در ایران</vt:lpstr>
      <vt:lpstr>تشخیص زودهنگام سرطان (مهمترین راهبردها)</vt:lpstr>
      <vt:lpstr>تشخیص زودهنگام سرطان (رویکردهای اصلی)</vt:lpstr>
      <vt:lpstr>تشخیص زودهنگام سرطان روده بزرگ (آموزش اصول خود مراقبتی)</vt:lpstr>
      <vt:lpstr>تشخیص زودهنگام و غربالگری</vt:lpstr>
      <vt:lpstr> برنامه پیشگیری،تشخیص زودهنگام و غربالگری  سرطان روده بزرگ</vt:lpstr>
      <vt:lpstr>روند بروز سرطان روده بزرگ در ایران</vt:lpstr>
      <vt:lpstr>اصول خودمراقبتی سرطان روده بزرگ (علل سرطان روده بزرگ و راه های پیشگیری)</vt:lpstr>
      <vt:lpstr>اصول خودمراقبتی سرطان روده بزرگ (علایم سرطان روده بزرگ و راه های تشخیص زودهنگام)</vt:lpstr>
      <vt:lpstr> برنامه پیشگیری،تشخیص زودهنگام و غربالگری  سرطان روده بزرگ</vt:lpstr>
      <vt:lpstr>PowerPoint Presentation</vt:lpstr>
      <vt:lpstr>تشخیص زودهنگام سرطان روده بزرگ (رئوس برنامه // پزشک)</vt:lpstr>
      <vt:lpstr>تشخیص زودهنگام سرطان روده بزرگ (گام اول بهورز یا مراقب سلامت )</vt:lpstr>
      <vt:lpstr>تشخیص زودهنگام سرطان روده بزرگ (گام دوم بهورز یا مراقب سلامت )</vt:lpstr>
      <vt:lpstr>تشخیص زودهنگام سرطان روده بزرگ (گام دوم بهورز یا مراقب سلامت)</vt:lpstr>
      <vt:lpstr>تشخیص زودهنگام سرطان روده بزرگ (گام دوم بهورز)</vt:lpstr>
      <vt:lpstr>تشخیص زودهنگام سرطان روده بزرگ (گام دوم بهورز/ مراقب سلامت)</vt:lpstr>
      <vt:lpstr> برنامه پیشگیری،تشخیص زودهنگام و غربالگری  سرطان روده بزرگ</vt:lpstr>
      <vt:lpstr>تشخیص زودهنگام سرطان روده بزرگ (سطح دو)</vt:lpstr>
      <vt:lpstr>تشخیص زودهنگام سرطان روده بزرگ (رئوس برنامه // بهورز یا مراقب سلامت)</vt:lpstr>
      <vt:lpstr>تشخیص زودهنگام سرطان روده بزرگ (رئوس برنامه // پزشک)</vt:lpstr>
      <vt:lpstr> برنامه پیشگیری،تشخیص زودهنگام و غربالگری  سرطان پستان</vt:lpstr>
      <vt:lpstr>بروز سرطان پستان در جهان</vt:lpstr>
      <vt:lpstr> برنامه پیشگیری،تشخیص زودهنگام و غربالگری  سرطان پستان</vt:lpstr>
      <vt:lpstr>تشخیص زودهنگام سرطان پستان (آموزش اصول خود مراقبتی)</vt:lpstr>
      <vt:lpstr>اصول خودمراقبتی سرطان پستان (علل سرطان پستان و راه های پیشگیری)</vt:lpstr>
      <vt:lpstr>اصول خودمراقبتی سرطان پستان (علایم سرطان پستان و راه های تشخیص زودهنگام)</vt:lpstr>
      <vt:lpstr>اصول خودمراقبتی سرطان پستان (علایم سرطان پستان و راه های تشخیص زودهنگام)</vt:lpstr>
      <vt:lpstr> برنامه پیشگیری،تشخیص زودهنگام و غربالگری  سرطان پستان</vt:lpstr>
      <vt:lpstr>PowerPoint Presentation</vt:lpstr>
      <vt:lpstr>تشخیص زودهنگام سرطان پستان (گام های بهورزیا مراقب سلامت)</vt:lpstr>
      <vt:lpstr>تشخیص زودهنگام سرطان پستان (گام اول ماما)</vt:lpstr>
      <vt:lpstr>تشخیص زودهنگام سرطان پستان (گام دوم ماما)</vt:lpstr>
      <vt:lpstr>تشخیص زودهنگام سرطان پستان (گام سوم ماما)</vt:lpstr>
      <vt:lpstr> برنامه پیشگیری،تشخیص زودهنگام و غربالگری  سرطان پستان</vt:lpstr>
      <vt:lpstr>تشخیص زودهنگام سرطان پستان (سطح دو)</vt:lpstr>
      <vt:lpstr>تشخیص زودهنگام سرطان پستان (رئوس برنامه // بهورز)</vt:lpstr>
      <vt:lpstr>تشخیص زودهنگام سرطان پستان (رئوس برنامه // ماما)</vt:lpstr>
      <vt:lpstr>PowerPoint Presentation</vt:lpstr>
      <vt:lpstr> تشخیص زودهنگام و غربالگری سرطان </vt:lpstr>
      <vt:lpstr>تشخیص زودهنگام سرطان (سطح دو)</vt:lpstr>
      <vt:lpstr>PowerPoint Presentation</vt:lpstr>
      <vt:lpstr> تشخیص زودهنگام و غربالگری سرطان </vt:lpstr>
      <vt:lpstr>تشخیص زودهنگام سرطان روده بزرگ (شاخص های فرایندی)</vt:lpstr>
      <vt:lpstr>تشخیص زودهنگام سرطان پستان (شاخص های فرایندی)</vt:lpstr>
      <vt:lpstr>تشخیص زودهنگام سرطان دهانه رحم (شاخص های فرایندی)</vt:lpstr>
      <vt:lpstr>PowerPoint Presentation</vt:lpstr>
      <vt:lpstr> برنامه پیشگیری،تشخیص زودهنگام و غربالگری  سرطان دهانه رحم</vt:lpstr>
      <vt:lpstr> برنامه پیشگیری،تشخیص زودهنگام و غربالگری  سرطان دهانه رحم</vt:lpstr>
      <vt:lpstr>بروز و مرگ و میر سرطان ها در جنس زن (ایران)</vt:lpstr>
      <vt:lpstr>سرطان دهانه رحم</vt:lpstr>
      <vt:lpstr>تاریخچه برنامه غربالگری و تشخیص زود هنگام سرطان سرویکس </vt:lpstr>
      <vt:lpstr>چرا برنامه غربالگری؟ (وضعیت سرطان سرویکس و عوامل خطر آن)</vt:lpstr>
      <vt:lpstr>چرا برنامه غربالگری؟ (اثربخشی و هزینه اثربخشی غربالگری سرطان دهانه رحم)</vt:lpstr>
      <vt:lpstr> برنامه پیشگیری،تشخیص زودهنگام و غربالگری  سرطان دهانه رحم</vt:lpstr>
      <vt:lpstr>چشم انداز برنامه</vt:lpstr>
      <vt:lpstr>مهمترین اقدامات اجرایی برنامه  </vt:lpstr>
      <vt:lpstr>تشخیص زودهنگام سرطان دهانه رحم (آموزش اصول خود مراقبتی)</vt:lpstr>
      <vt:lpstr>اصول خودمراقبتی سرطان دهانه رحم (علل سرطان دهانه رحم و راه های پیشگیری)</vt:lpstr>
      <vt:lpstr>اصول خودمراقبتی سرطان دهانه رحم (علایم سرطان دهانه رحم و راه های تشخیص زودهنگام)</vt:lpstr>
      <vt:lpstr> برنامه پیشگیری،تشخیص زودهنگام و غربالگری  سرطان دهانه رحم</vt:lpstr>
      <vt:lpstr>PowerPoint Presentation</vt:lpstr>
      <vt:lpstr>تشخیص زودهنگام سرطان دهانه رحم (گام اول بهورز)</vt:lpstr>
      <vt:lpstr>تشخیص زودهنگام سرطان دهانه رحم (گام دوم بهورز)</vt:lpstr>
      <vt:lpstr>PowerPoint Presentation</vt:lpstr>
      <vt:lpstr>تشخیص زودهنگام سرطان دهانه رحم (گام اول ماما)</vt:lpstr>
      <vt:lpstr>تشخیص زودهنگام سرطان دهانه رحم (گام دوم ماما)</vt:lpstr>
      <vt:lpstr>تشخیص زودهنگام سرطان دهانه رحم (گام سوم ماما)</vt:lpstr>
      <vt:lpstr>PowerPoint Presentation</vt:lpstr>
      <vt:lpstr>غربالگری سرطان دهانه رحم (گام سوم ماما)</vt:lpstr>
      <vt:lpstr>غربالگری سرطان دهانه رحم (گام سوم ماما)</vt:lpstr>
      <vt:lpstr>تشخیص زودهنگام سرطان دهانه رحم (رئوس برنامه // بهورز)</vt:lpstr>
      <vt:lpstr>تشخیص زودهنگام سرطان دهانه رحم (رئوس برنامه // ماما)</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Policy:  Cancer and Inequalities</dc:title>
  <dc:creator>Dr.ali</dc:creator>
  <cp:lastModifiedBy>Mitra Yeghaneh</cp:lastModifiedBy>
  <cp:revision>826</cp:revision>
  <cp:lastPrinted>2017-01-29T09:01:06Z</cp:lastPrinted>
  <dcterms:created xsi:type="dcterms:W3CDTF">2010-11-16T13:48:33Z</dcterms:created>
  <dcterms:modified xsi:type="dcterms:W3CDTF">2017-02-01T06:56:47Z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0x010100310EA54776A76347A68D77D6CC33E8F6</vt:lpwstr>
  </property>
  <property fmtid="{D5CDD505-2E9C-101B-9397-08002B2CF9AE}" pid="3" name="_dlc_DocIdItemGuid">
    <vt:lpwstr>79ba010d-af0d-48da-9f30-351256efc947</vt:lpwstr>
  </property>
</Properties>
</file>