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سرطان پروستات	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a-IR" dirty="0" smtClean="0"/>
              <a:t>نیر صادقپور </a:t>
            </a:r>
          </a:p>
          <a:p>
            <a:r>
              <a:rPr lang="fa-IR" dirty="0" smtClean="0"/>
              <a:t>کارشناس سرطان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789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6763573"/>
              </p:ext>
            </p:extLst>
          </p:nvPr>
        </p:nvGraphicFramePr>
        <p:xfrm>
          <a:off x="2583180" y="990603"/>
          <a:ext cx="5798820" cy="3463474"/>
        </p:xfrm>
        <a:graphic>
          <a:graphicData uri="http://schemas.openxmlformats.org/drawingml/2006/table">
            <a:tbl>
              <a:tblPr rtl="1" firstRow="1" firstCol="1" bandRow="1"/>
              <a:tblGrid>
                <a:gridCol w="1361558"/>
                <a:gridCol w="4437262"/>
              </a:tblGrid>
              <a:tr h="45719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سند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سرطان پروستات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نگارش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مرکز بهداشت استان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تاریخ صدور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1397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کامل فایل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دانستنیهای سرطان پروستات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شرح سند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سرطان پروستات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47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گردآوری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دکتر جبرئیل شعربافی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نیر صادقپور صالح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182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C:\Users\sadeghpourn.EAZPHCD\Desktop\فرایندهای غیر واگیر\دستورالعمل سرطان\prostat\پروستات 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799"/>
            <a:ext cx="9144000" cy="646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275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 descr="C:\Users\sadeghpourn.EAZPHCD\Desktop\فرایندهای غیر واگیر\دستورالعمل سرطان\prostat\پروستات 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799"/>
            <a:ext cx="9144000" cy="646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0009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</TotalTime>
  <Words>34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Franklin Gothic Book</vt:lpstr>
      <vt:lpstr>Franklin Gothic Medium</vt:lpstr>
      <vt:lpstr>Tahoma</vt:lpstr>
      <vt:lpstr>Tunga</vt:lpstr>
      <vt:lpstr>Wingdings</vt:lpstr>
      <vt:lpstr>Angles</vt:lpstr>
      <vt:lpstr>سرطان پروستات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Naier SadeghPourSaleh</dc:creator>
  <cp:lastModifiedBy>parvaneh farsad khoshbakht</cp:lastModifiedBy>
  <cp:revision>3</cp:revision>
  <dcterms:created xsi:type="dcterms:W3CDTF">2006-08-16T00:00:00Z</dcterms:created>
  <dcterms:modified xsi:type="dcterms:W3CDTF">2019-01-21T05:20:41Z</dcterms:modified>
</cp:coreProperties>
</file>