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4" d="100"/>
          <a:sy n="64" d="100"/>
        </p:scale>
        <p:origin x="156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D17A4A-64B2-4285-8DBD-A4C684325538}" type="datetimeFigureOut">
              <a:rPr lang="fa-IR" smtClean="0"/>
              <a:t>28/04/1447</a:t>
            </a:fld>
            <a:endParaRPr lang="fa-I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6A22-21E8-4C20-9E3F-204314D2F00A}" type="slidenum">
              <a:rPr lang="fa-IR" smtClean="0"/>
              <a:t>‹#›</a:t>
            </a:fld>
            <a:endParaRPr lang="fa-I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D17A4A-64B2-4285-8DBD-A4C684325538}" type="datetimeFigureOut">
              <a:rPr lang="fa-IR" smtClean="0"/>
              <a:t>28/04/1447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6A22-21E8-4C20-9E3F-204314D2F00A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D17A4A-64B2-4285-8DBD-A4C684325538}" type="datetimeFigureOut">
              <a:rPr lang="fa-IR" smtClean="0"/>
              <a:t>28/04/1447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6A22-21E8-4C20-9E3F-204314D2F00A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D17A4A-64B2-4285-8DBD-A4C684325538}" type="datetimeFigureOut">
              <a:rPr lang="fa-IR" smtClean="0"/>
              <a:t>28/04/1447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6A22-21E8-4C20-9E3F-204314D2F00A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D17A4A-64B2-4285-8DBD-A4C684325538}" type="datetimeFigureOut">
              <a:rPr lang="fa-IR" smtClean="0"/>
              <a:t>28/04/1447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6A22-21E8-4C20-9E3F-204314D2F00A}" type="slidenum">
              <a:rPr lang="fa-IR" smtClean="0"/>
              <a:t>‹#›</a:t>
            </a:fld>
            <a:endParaRPr lang="fa-I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D17A4A-64B2-4285-8DBD-A4C684325538}" type="datetimeFigureOut">
              <a:rPr lang="fa-IR" smtClean="0"/>
              <a:t>28/04/1447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6A22-21E8-4C20-9E3F-204314D2F00A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D17A4A-64B2-4285-8DBD-A4C684325538}" type="datetimeFigureOut">
              <a:rPr lang="fa-IR" smtClean="0"/>
              <a:t>28/04/1447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6A22-21E8-4C20-9E3F-204314D2F00A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D17A4A-64B2-4285-8DBD-A4C684325538}" type="datetimeFigureOut">
              <a:rPr lang="fa-IR" smtClean="0"/>
              <a:t>28/04/1447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6A22-21E8-4C20-9E3F-204314D2F00A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D17A4A-64B2-4285-8DBD-A4C684325538}" type="datetimeFigureOut">
              <a:rPr lang="fa-IR" smtClean="0"/>
              <a:t>28/04/1447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6A22-21E8-4C20-9E3F-204314D2F00A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D17A4A-64B2-4285-8DBD-A4C684325538}" type="datetimeFigureOut">
              <a:rPr lang="fa-IR" smtClean="0"/>
              <a:t>28/04/1447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6A22-21E8-4C20-9E3F-204314D2F00A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D17A4A-64B2-4285-8DBD-A4C684325538}" type="datetimeFigureOut">
              <a:rPr lang="fa-IR" smtClean="0"/>
              <a:t>28/04/1447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8AE6A22-21E8-4C20-9E3F-204314D2F00A}" type="slidenum">
              <a:rPr lang="fa-IR" smtClean="0"/>
              <a:t>‹#›</a:t>
            </a:fld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DD17A4A-64B2-4285-8DBD-A4C684325538}" type="datetimeFigureOut">
              <a:rPr lang="fa-IR" smtClean="0"/>
              <a:t>28/04/1447</a:t>
            </a:fld>
            <a:endParaRPr lang="fa-I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8AE6A22-21E8-4C20-9E3F-204314D2F00A}" type="slidenum">
              <a:rPr lang="fa-IR" smtClean="0"/>
              <a:t>‹#›</a:t>
            </a:fld>
            <a:endParaRPr lang="fa-I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r" rtl="1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r" rtl="1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r" rtl="1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/>
              <a:t>عملکرد فعالیت بدنی تابستان 97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a-IR" dirty="0"/>
              <a:t>پایگاه روستایی لیقوان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9675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71546"/>
            <a:ext cx="9144000" cy="578645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968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28670"/>
            <a:ext cx="9144000" cy="592933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9691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71546"/>
            <a:ext cx="9144000" cy="578645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9706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00108"/>
            <a:ext cx="9144000" cy="585789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9727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28670"/>
            <a:ext cx="9144000" cy="592933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9714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7250"/>
            <a:ext cx="9144000" cy="60007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9712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42984"/>
            <a:ext cx="9144000" cy="571501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9694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71546"/>
            <a:ext cx="9144000" cy="578645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_9735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7250"/>
            <a:ext cx="9144000" cy="60007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9726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7250"/>
            <a:ext cx="9144000" cy="6000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000100" y="1500174"/>
          <a:ext cx="6548464" cy="3071832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6371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739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002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371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67958">
                <a:tc>
                  <a:txBody>
                    <a:bodyPr/>
                    <a:lstStyle/>
                    <a:p>
                      <a:pPr rtl="1"/>
                      <a:r>
                        <a:rPr lang="fa-IR" dirty="0"/>
                        <a:t>پایگاه لیقوان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dirty="0"/>
                        <a:t>تعداد شرکت کننده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dirty="0"/>
                        <a:t>تعداد جوایز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dirty="0"/>
                        <a:t>پذیرایی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7958">
                <a:tc>
                  <a:txBody>
                    <a:bodyPr/>
                    <a:lstStyle/>
                    <a:p>
                      <a:pPr rtl="1"/>
                      <a:r>
                        <a:rPr lang="fa-IR" dirty="0"/>
                        <a:t>رابطین</a:t>
                      </a:r>
                      <a:r>
                        <a:rPr lang="fa-IR" baseline="0" dirty="0"/>
                        <a:t> سلامت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dirty="0"/>
                        <a:t>18نفر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dirty="0"/>
                        <a:t>7جایزه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dirty="0"/>
                        <a:t>شیر و بیسکویت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7958">
                <a:tc>
                  <a:txBody>
                    <a:bodyPr/>
                    <a:lstStyle/>
                    <a:p>
                      <a:pPr rtl="1"/>
                      <a:r>
                        <a:rPr lang="fa-IR" dirty="0"/>
                        <a:t>دانش اموزان</a:t>
                      </a:r>
                      <a:r>
                        <a:rPr lang="fa-IR" baseline="0" dirty="0"/>
                        <a:t> 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dirty="0"/>
                        <a:t>15نفر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dirty="0"/>
                        <a:t>6جایزه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/>
                        <a:t>“</a:t>
                      </a:r>
                      <a:endParaRPr lang="fa-I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67958">
                <a:tc>
                  <a:txBody>
                    <a:bodyPr/>
                    <a:lstStyle/>
                    <a:p>
                      <a:pPr rtl="1"/>
                      <a:r>
                        <a:rPr lang="fa-IR" dirty="0"/>
                        <a:t>اهالی روستا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dirty="0"/>
                        <a:t>40نفر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dirty="0"/>
                        <a:t>7جایزه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/>
                        <a:t>“</a:t>
                      </a:r>
                      <a:endParaRPr lang="fa-I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973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7250"/>
            <a:ext cx="9144000" cy="60007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9732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7250"/>
            <a:ext cx="9144000" cy="60007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_9665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28736"/>
            <a:ext cx="9144000" cy="542926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9654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14422"/>
            <a:ext cx="9144000" cy="564357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9656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00108"/>
            <a:ext cx="9144000" cy="585789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9669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28670"/>
            <a:ext cx="9144000" cy="592933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9665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28670"/>
            <a:ext cx="9144000" cy="592933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9671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42984"/>
            <a:ext cx="9144000" cy="571501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9666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71546"/>
            <a:ext cx="9144000" cy="5786454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23</TotalTime>
  <Words>33</Words>
  <Application>Microsoft Office PowerPoint</Application>
  <PresentationFormat>On-screen Show (4:3)</PresentationFormat>
  <Paragraphs>18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Calibri</vt:lpstr>
      <vt:lpstr>Constantia</vt:lpstr>
      <vt:lpstr>Wingdings 2</vt:lpstr>
      <vt:lpstr>Flow</vt:lpstr>
      <vt:lpstr>عملکرد فعالیت بدنی تابستان 97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عملکرد فعالیت بدنی تابستان 97</dc:title>
  <dc:creator>Nabavikia</dc:creator>
  <cp:lastModifiedBy>Masoomeh Motallebi</cp:lastModifiedBy>
  <cp:revision>6</cp:revision>
  <dcterms:created xsi:type="dcterms:W3CDTF">2018-09-20T14:07:25Z</dcterms:created>
  <dcterms:modified xsi:type="dcterms:W3CDTF">2025-10-20T10:05:48Z</dcterms:modified>
</cp:coreProperties>
</file>