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6"/>
  </p:notes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9703" autoAdjust="0"/>
  </p:normalViewPr>
  <p:slideViewPr>
    <p:cSldViewPr>
      <p:cViewPr varScale="1">
        <p:scale>
          <a:sx n="61" d="100"/>
          <a:sy n="61" d="100"/>
        </p:scale>
        <p:origin x="16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367FC08-B4D6-4DBD-9C83-9DA285B361B9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8A86F29-2660-4CB9-9531-16E23A5036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6243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3A83486-E843-4634-8255-061437E5C371}" type="datetimeFigureOut">
              <a:rPr lang="fa-IR" smtClean="0"/>
              <a:t>28/04/1447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187C2D7-DEC4-4A39-B67D-8A2FC5596E5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6008" y="1700808"/>
            <a:ext cx="7992888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fa-IR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 </a:t>
            </a:r>
            <a:r>
              <a:rPr kumimoji="0" lang="fa-I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معاونت بهداشت</a:t>
            </a:r>
          </a:p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endParaRPr kumimoji="0" lang="fa-I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1423988" lvl="0"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                                                                                                              گزارش عملکرد</a:t>
            </a:r>
          </a:p>
          <a:p>
            <a:pPr marR="1423988" lvl="0"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fa-I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                                                                                                                     بسیج اطلاع رسانی</a:t>
            </a:r>
            <a:r>
              <a:rPr kumimoji="0" lang="fa-IR" sz="16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 تحرک بدنی  </a:t>
            </a:r>
            <a:endParaRPr kumimoji="0" lang="fa-I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kumimoji="0" lang="fa-I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kumimoji="0" lang="fa-I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fa-IR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Arial" pitchFamily="34" charset="0"/>
                <a:cs typeface="IranNastaliq" pitchFamily="18" charset="0"/>
              </a:rPr>
              <a:t>مجتمع سلامت بنی شفیع  سال 97 </a:t>
            </a: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lang="fa-IR" sz="2000" dirty="0"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lang="fa-IR" sz="2000" dirty="0"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r>
              <a:rPr lang="fa-IR" sz="2000" dirty="0">
                <a:latin typeface="IranNastaliq" pitchFamily="18" charset="0"/>
                <a:ea typeface="Arial" pitchFamily="34" charset="0"/>
                <a:cs typeface="IranNastaliq" pitchFamily="18" charset="0"/>
              </a:rPr>
              <a:t>تهیه و تنظیبم : مریم همراهی </a:t>
            </a: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kumimoji="0" lang="fa-I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lang="fa-IR" sz="1600" dirty="0">
              <a:latin typeface="IranNastaliq" pitchFamily="18" charset="0"/>
              <a:ea typeface="Arial" pitchFamily="34" charset="0"/>
              <a:cs typeface="IranNastaliq" pitchFamily="18" charset="0"/>
            </a:endParaRPr>
          </a:p>
          <a:p>
            <a:pPr marR="73025" lvl="0" algn="ctr" fontAlgn="base">
              <a:spcBef>
                <a:spcPct val="0"/>
              </a:spcBef>
              <a:spcAft>
                <a:spcPct val="0"/>
              </a:spcAft>
            </a:pPr>
            <a:endParaRPr kumimoji="0" lang="fa-I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IranNastaliq" pitchFamily="18" charset="0"/>
              <a:ea typeface="Arial" pitchFamily="34" charset="0"/>
              <a:cs typeface="IranNastaliq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3271" y="292110"/>
            <a:ext cx="1241103" cy="139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704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1" name="Picture 3" descr="C:\Users\1\Desktop\تحرک بدنی\۲۰۱۸۰۸۱۱_۰۸۵۶۲۸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483" y="476672"/>
            <a:ext cx="7920080" cy="594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522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C:\Users\1\Desktop\تحرک بدنی\۲۰۱۸۰۸۱۱_۰۸۵۶۰۲(0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439248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366469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90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9" name="Picture 3" descr="C:\Users\1\Desktop\تحرک بدنی\۲۰۱۸۰۸۱۱_۰۹۰۱۲۷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404664"/>
            <a:ext cx="796888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710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1\Desktop\تحرک بدنی\۲۰۱۸۰۸۱۱_۰۹۰۸۱۷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56917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094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266" name="Picture 2" descr="C:\Users\1\Desktop\تحرک بدنی\۲۰۱۸۰۸۱۱_۰۹۰۳۲۶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16090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127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2290" name="Picture 2" descr="C:\Users\1\Desktop\تحرک بدنی خ همراهی\۲۰۱۸۰۸۱۱_۰۸۵۵۵۷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760" y="476672"/>
            <a:ext cx="806569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467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545352"/>
          </a:xfrm>
        </p:spPr>
        <p:txBody>
          <a:bodyPr>
            <a:normAutofit/>
          </a:bodyPr>
          <a:lstStyle/>
          <a:p>
            <a:pPr algn="r"/>
            <a:r>
              <a:rPr lang="fa-IR" sz="2400" dirty="0"/>
              <a:t>تعداد شرکت کنندگان 31 نفر </a:t>
            </a:r>
            <a:br>
              <a:rPr lang="fa-IR" sz="2400" dirty="0"/>
            </a:br>
            <a:r>
              <a:rPr lang="fa-IR" sz="2400" dirty="0"/>
              <a:t>تعداد کلاس برگزار شده: 2</a:t>
            </a:r>
            <a:br>
              <a:rPr lang="fa-IR" sz="2400" dirty="0"/>
            </a:br>
            <a:r>
              <a:rPr lang="fa-IR" sz="2400" dirty="0"/>
              <a:t>تاریخ برگزاری:11 و 16 مرداد 97</a:t>
            </a:r>
            <a:br>
              <a:rPr lang="fa-IR" sz="2400" dirty="0"/>
            </a:br>
            <a:r>
              <a:rPr lang="fa-IR" sz="2400" dirty="0"/>
              <a:t>گروه هدف : رابطین سلامت و جمعیت تحت پوشش </a:t>
            </a:r>
          </a:p>
        </p:txBody>
      </p:sp>
    </p:spTree>
    <p:extLst>
      <p:ext uri="{BB962C8B-B14F-4D97-AF65-F5344CB8AC3E}">
        <p14:creationId xmlns:p14="http://schemas.microsoft.com/office/powerpoint/2010/main" val="1250998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18" y="650505"/>
            <a:ext cx="806594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32826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034178" cy="536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669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578" y="764704"/>
            <a:ext cx="808987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997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fa-IR" dirty="0"/>
            </a:br>
            <a:endParaRPr lang="fa-IR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124744"/>
            <a:ext cx="6480720" cy="221599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FF0000"/>
                </a:solidFill>
              </a:rPr>
              <a:t>مرکز سلامت صادقی نژاد </a:t>
            </a:r>
          </a:p>
          <a:p>
            <a:r>
              <a:rPr lang="fa-IR" sz="2400" dirty="0">
                <a:solidFill>
                  <a:srgbClr val="FF0000"/>
                </a:solidFill>
              </a:rPr>
              <a:t>موضوع : برگزاری نمایشگاه و جلسه آموزشی </a:t>
            </a:r>
          </a:p>
          <a:p>
            <a:r>
              <a:rPr lang="fa-IR" sz="2400" dirty="0">
                <a:solidFill>
                  <a:srgbClr val="FF0000"/>
                </a:solidFill>
              </a:rPr>
              <a:t>تاریخ : 23 تا 28 تیر ماه 97</a:t>
            </a:r>
          </a:p>
          <a:p>
            <a:r>
              <a:rPr lang="fa-IR" sz="2400" dirty="0">
                <a:solidFill>
                  <a:srgbClr val="FF0000"/>
                </a:solidFill>
              </a:rPr>
              <a:t>تعداد شرکت کنندگان در جلسه اموزشی : 49 نفر </a:t>
            </a:r>
          </a:p>
          <a:p>
            <a:r>
              <a:rPr lang="fa-IR" sz="2400" dirty="0">
                <a:solidFill>
                  <a:srgbClr val="FF0000"/>
                </a:solidFill>
              </a:rPr>
              <a:t>تعداد کلاس تشکیل شده:6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96201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3" y="620688"/>
            <a:ext cx="8242949" cy="563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293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0891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5190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060848"/>
            <a:ext cx="7024744" cy="1944216"/>
          </a:xfrm>
        </p:spPr>
        <p:txBody>
          <a:bodyPr>
            <a:normAutofit/>
          </a:bodyPr>
          <a:lstStyle/>
          <a:p>
            <a:pPr algn="r"/>
            <a:r>
              <a:rPr lang="fa-IR" sz="2400" dirty="0"/>
              <a:t>مرکز سلامت اره گر</a:t>
            </a:r>
            <a:br>
              <a:rPr lang="fa-IR" sz="2400" dirty="0"/>
            </a:br>
            <a:r>
              <a:rPr lang="fa-IR" sz="2400" dirty="0"/>
              <a:t>برنامه: جلسه آموزشی  و پخش پمفلت </a:t>
            </a:r>
            <a:br>
              <a:rPr lang="fa-IR" sz="2400" dirty="0"/>
            </a:br>
            <a:r>
              <a:rPr lang="fa-IR" sz="2400" dirty="0"/>
              <a:t>تعداد پمفلت پخش شده 45 عدد </a:t>
            </a:r>
            <a:br>
              <a:rPr lang="fa-IR" sz="2400" dirty="0"/>
            </a:br>
            <a:r>
              <a:rPr lang="fa-IR" sz="2400" dirty="0"/>
              <a:t>تعداد نفرات آموزش دیده: 29 نفر</a:t>
            </a:r>
          </a:p>
        </p:txBody>
      </p:sp>
    </p:spTree>
    <p:extLst>
      <p:ext uri="{BB962C8B-B14F-4D97-AF65-F5344CB8AC3E}">
        <p14:creationId xmlns:p14="http://schemas.microsoft.com/office/powerpoint/2010/main" val="368482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1\Desktop\مستندات  تحرک  بدنی  97\428933023_220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1534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1\Desktop\مستندات  تحرک  بدنی  97\۲۰۱۸۰۸۰۷_۱۰۱۵۲۷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665071" cy="622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480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1\Desktop\مستندات  تحرک  بدنی  97\۲۰۱۸۰۸۰۷_۱۰۱۳۵۹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6090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556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272926" cy="4248472"/>
          </a:xfrm>
        </p:spPr>
        <p:txBody>
          <a:bodyPr>
            <a:normAutofit/>
          </a:bodyPr>
          <a:lstStyle/>
          <a:p>
            <a:pPr algn="r"/>
            <a:r>
              <a:rPr lang="fa-IR" sz="2800" dirty="0"/>
              <a:t>مرکز سلامت استاد جعفری </a:t>
            </a:r>
            <a:br>
              <a:rPr lang="fa-IR" sz="2800" dirty="0"/>
            </a:br>
            <a:r>
              <a:rPr lang="fa-IR" sz="2800" dirty="0"/>
              <a:t>تاریخ :16 مرداد  </a:t>
            </a:r>
            <a:br>
              <a:rPr lang="fa-IR" sz="2800" dirty="0"/>
            </a:br>
            <a:r>
              <a:rPr lang="fa-IR" sz="2800" dirty="0"/>
              <a:t>تعداد شرکت کنندگان : 21 نفر</a:t>
            </a:r>
            <a:br>
              <a:rPr lang="fa-IR" sz="3200" dirty="0"/>
            </a:b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13287268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1\Desktop\هفته فعالیت بدنی مرداد 97\photo_2018-08-07_13-01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0150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122" name="Picture 2" descr="C:\Users\1\Desktop\هفته فعالیت بدنی مرداد 97\photo_2018-08-07_13-02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815" y="260648"/>
            <a:ext cx="792008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511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1\Desktop\هفته فعالیت بدنی مرداد 97\photo_2018-08-07_13-02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497" y="269776"/>
            <a:ext cx="8208112" cy="61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859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1\Desktop\تحرک بدنی 97\20180717_081817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20687"/>
            <a:ext cx="8496944" cy="580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3057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1\Desktop\هفته فعالیت بدنی مرداد 97\photo_2018-08-07_13-02-5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32655"/>
            <a:ext cx="4608512" cy="614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248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C:\Users\1\Desktop\هفته فعالیت بدنی مرداد 97\photo_2018-08-07_13-02-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128" cy="62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2176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484784"/>
            <a:ext cx="7024744" cy="1944216"/>
          </a:xfrm>
        </p:spPr>
        <p:txBody>
          <a:bodyPr>
            <a:normAutofit/>
          </a:bodyPr>
          <a:lstStyle/>
          <a:p>
            <a:pPr algn="ctr"/>
            <a:r>
              <a:rPr lang="fa-IR" sz="2800" dirty="0"/>
              <a:t>مرکز سلامت بنی شفیع :</a:t>
            </a:r>
            <a:br>
              <a:rPr lang="fa-IR" sz="2800" dirty="0"/>
            </a:br>
            <a:r>
              <a:rPr lang="fa-IR" sz="2800" dirty="0"/>
              <a:t>تعداد شرکت کنندگان :14 نفر</a:t>
            </a:r>
            <a:br>
              <a:rPr lang="fa-IR" sz="2800" dirty="0"/>
            </a:br>
            <a:r>
              <a:rPr lang="fa-IR" sz="2800" dirty="0"/>
              <a:t>گروه هدف: رابطین </a:t>
            </a:r>
            <a:br>
              <a:rPr lang="fa-IR" sz="2800" dirty="0"/>
            </a:br>
            <a:r>
              <a:rPr lang="fa-IR" sz="2800" dirty="0"/>
              <a:t>تاریخ برگزاری :25 تیر </a:t>
            </a:r>
          </a:p>
        </p:txBody>
      </p:sp>
    </p:spTree>
    <p:extLst>
      <p:ext uri="{BB962C8B-B14F-4D97-AF65-F5344CB8AC3E}">
        <p14:creationId xmlns:p14="http://schemas.microsoft.com/office/powerpoint/2010/main" val="1583967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 descr="C:\Users\1\Desktop\تحرک بنی شفیع\۲۰۱۸۰۷۱۶_۱۱۰۸۴۴-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66665"/>
            <a:ext cx="4032448" cy="585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1\Desktop\تحرک بنی شفیع\۲۰۱۸۰۷۱۶_۱۱۰۸۵۴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466664"/>
            <a:ext cx="4194016" cy="585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2355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1\Desktop\تحرک بنی شفیع\۲۰۱۸۰۷۱۶_۱۱۰۸۵۷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446449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1\Desktop\تحرک بنی شفیع\۲۰۱۸۰۷۱۶_۱۱۰۹۰۹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88843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637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1\Desktop\تحرک بدنی 97\20180718_105011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970" y="359342"/>
            <a:ext cx="5353182" cy="434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تحرک بدنی 97\20180718_092839_HDR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978414"/>
            <a:ext cx="4033559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272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1\Desktop\تحرک بدنی 97\20180703_115700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070980" cy="56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928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1\Desktop\تحرک بدنی 97\20180703_115614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159" y="890387"/>
            <a:ext cx="8208912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872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1\Desktop\تحرک بدنی 97\20180703_115716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053" y="830222"/>
            <a:ext cx="792088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65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1\Desktop\تحرک بدنی 97\20180717_104649_HD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367752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04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980728"/>
            <a:ext cx="7024744" cy="3913504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FF0000"/>
                </a:solidFill>
              </a:rPr>
              <a:t>مجتمع سلامت بنی شفیع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تاریخ: 20/5/ 97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تعداد شرکت کنندگان: 20 نفر </a:t>
            </a:r>
            <a:br>
              <a:rPr lang="fa-IR" dirty="0">
                <a:solidFill>
                  <a:srgbClr val="FF0000"/>
                </a:solidFill>
              </a:rPr>
            </a:br>
            <a:r>
              <a:rPr lang="fa-IR" dirty="0">
                <a:solidFill>
                  <a:srgbClr val="FF0000"/>
                </a:solidFill>
              </a:rPr>
              <a:t>موضوع: انجام ورزش صبحگاهی </a:t>
            </a:r>
            <a:br>
              <a:rPr lang="fa-IR" dirty="0"/>
            </a:br>
            <a:br>
              <a:rPr lang="fa-IR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492893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224</TotalTime>
  <Words>182</Words>
  <Application>Microsoft Office PowerPoint</Application>
  <PresentationFormat>On-screen Show (4:3)</PresentationFormat>
  <Paragraphs>22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Calibri</vt:lpstr>
      <vt:lpstr>Century Gothic</vt:lpstr>
      <vt:lpstr>IranNastaliq</vt:lpstr>
      <vt:lpstr>Wingdings 2</vt:lpstr>
      <vt:lpstr>Austin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مجتمع سلامت بنی شفیع تاریخ: 20/5/ 97 تعداد شرکت کنندگان: 20 نفر  موضوع: انجام ورزش صبحگاهی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تعداد شرکت کنندگان 31 نفر  تعداد کلاس برگزار شده: 2 تاریخ برگزاری:11 و 16 مرداد 97 گروه هدف : رابطین سلامت و جمعیت تحت پوشش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مرکز سلامت اره گر برنامه: جلسه آموزشی  و پخش پمفلت  تعداد پمفلت پخش شده 45 عدد  تعداد نفرات آموزش دیده: 29 نفر</vt:lpstr>
      <vt:lpstr>PowerPoint Presentation</vt:lpstr>
      <vt:lpstr>PowerPoint Presentation</vt:lpstr>
      <vt:lpstr>PowerPoint Presentation</vt:lpstr>
      <vt:lpstr>مرکز سلامت استاد جعفری  تاریخ :16 مرداد   تعداد شرکت کنندگان : 21 نفر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مرکز سلامت بنی شفیع : تعداد شرکت کنندگان :14 نفر گروه هدف: رابطین  تاریخ برگزاری :25 تیر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Masoomeh Motallebi</cp:lastModifiedBy>
  <cp:revision>30</cp:revision>
  <dcterms:created xsi:type="dcterms:W3CDTF">2017-05-17T05:57:17Z</dcterms:created>
  <dcterms:modified xsi:type="dcterms:W3CDTF">2025-10-20T10:40:56Z</dcterms:modified>
</cp:coreProperties>
</file>