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5" r:id="rId17"/>
    <p:sldId id="278" r:id="rId18"/>
    <p:sldId id="276" r:id="rId19"/>
    <p:sldId id="277" r:id="rId20"/>
    <p:sldId id="272" r:id="rId21"/>
    <p:sldId id="27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0844" autoAdjust="0"/>
  </p:normalViewPr>
  <p:slideViewPr>
    <p:cSldViewPr snapToGrid="0">
      <p:cViewPr varScale="1">
        <p:scale>
          <a:sx n="62" d="100"/>
          <a:sy n="62" d="100"/>
        </p:scale>
        <p:origin x="3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2"/>
            <a:ext cx="8916072" cy="516252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259" y="928469"/>
            <a:ext cx="9298744" cy="535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78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311" y="509336"/>
            <a:ext cx="9905998" cy="1478570"/>
          </a:xfrm>
        </p:spPr>
        <p:txBody>
          <a:bodyPr/>
          <a:lstStyle/>
          <a:p>
            <a:pPr algn="ctr"/>
            <a:r>
              <a:rPr lang="fa-IR" dirty="0"/>
              <a:t>ورزش صبحگاهی سفیران سلامت مجتمع باکری در پارک امامی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457" y="2210851"/>
            <a:ext cx="4719819" cy="423089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310" y="2210852"/>
            <a:ext cx="4314645" cy="423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6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ورزش صبحگاهی سفیران سلامت مجتمع باکری در پارک امامی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083" y="2097088"/>
            <a:ext cx="4377379" cy="431736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744" y="2097088"/>
            <a:ext cx="4165386" cy="431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19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59" y="577574"/>
            <a:ext cx="10788104" cy="1478570"/>
          </a:xfrm>
        </p:spPr>
        <p:txBody>
          <a:bodyPr/>
          <a:lstStyle/>
          <a:p>
            <a:pPr algn="ctr"/>
            <a:r>
              <a:rPr lang="fa-IR" dirty="0"/>
              <a:t>مستندات حضور سفیران خانوارهای مجتمع باکری در کمپین تحرک بدنی 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490" y="2208544"/>
            <a:ext cx="2150859" cy="382137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3439" y="2208544"/>
            <a:ext cx="2234155" cy="38213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0901" y="2208544"/>
            <a:ext cx="2507110" cy="39193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462" y="2208544"/>
            <a:ext cx="2599571" cy="391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77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208" y="645813"/>
            <a:ext cx="8427041" cy="1374056"/>
          </a:xfrm>
        </p:spPr>
        <p:txBody>
          <a:bodyPr/>
          <a:lstStyle/>
          <a:p>
            <a:pPr algn="ctr"/>
            <a:r>
              <a:rPr lang="fa-IR" dirty="0"/>
              <a:t>کمپین تحرک بدنی در کانون فرهنگی تربیتی پسرانه فلق درتابستان1397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069" y="2019868"/>
            <a:ext cx="3759091" cy="44082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3624" y="2019868"/>
            <a:ext cx="3857625" cy="45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04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کمپین تحرک بدنی در کانون فرهنگی تربیتی پسرانه فلق درتابستان1397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080" y="2097088"/>
            <a:ext cx="3826490" cy="456066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070" y="2029115"/>
            <a:ext cx="3857625" cy="456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95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520505"/>
            <a:ext cx="9905998" cy="1012873"/>
          </a:xfrm>
        </p:spPr>
        <p:txBody>
          <a:bodyPr/>
          <a:lstStyle/>
          <a:p>
            <a:pPr algn="ctr"/>
            <a:r>
              <a:rPr lang="fa-IR" dirty="0"/>
              <a:t>کمپین تحرک بدنی در کانون فرهنگی تربیتی فجر درتابستان1397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150" y="1969478"/>
            <a:ext cx="4636261" cy="445945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806" y="1969478"/>
            <a:ext cx="4965895" cy="445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066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182147"/>
          </a:xfrm>
        </p:spPr>
        <p:txBody>
          <a:bodyPr/>
          <a:lstStyle/>
          <a:p>
            <a:pPr algn="ctr"/>
            <a:r>
              <a:rPr lang="fa-IR" dirty="0"/>
              <a:t>کمپین تحرک بدنی در کانون فرهنگی تربیتی فجر درتابستان1397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237" y="2362029"/>
            <a:ext cx="4397111" cy="38136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8092" y="2362029"/>
            <a:ext cx="4881490" cy="38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75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کمپین تحرک بدنی در کانون فرهنگی تربیتی فجر درتابستان1397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0" y="2250832"/>
            <a:ext cx="4825346" cy="407963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413" y="2250832"/>
            <a:ext cx="4429393" cy="407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96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کمپین تحرک بدنی درادارات تحت پوشش مجتمع سلامت باکری</a:t>
            </a:r>
            <a:br>
              <a:rPr lang="fa-IR" dirty="0"/>
            </a:br>
            <a:r>
              <a:rPr lang="fa-IR" dirty="0"/>
              <a:t>درتابستان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665" y="1899138"/>
            <a:ext cx="8032652" cy="4839287"/>
          </a:xfrm>
        </p:spPr>
      </p:pic>
    </p:spTree>
    <p:extLst>
      <p:ext uri="{BB962C8B-B14F-4D97-AF65-F5344CB8AC3E}">
        <p14:creationId xmlns:p14="http://schemas.microsoft.com/office/powerpoint/2010/main" val="2431193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309490"/>
            <a:ext cx="9905998" cy="1209822"/>
          </a:xfrm>
        </p:spPr>
        <p:txBody>
          <a:bodyPr/>
          <a:lstStyle/>
          <a:p>
            <a:pPr algn="ctr"/>
            <a:r>
              <a:rPr lang="fa-IR" dirty="0"/>
              <a:t>کمپین تحرک بدنی درادارات تحت پوشش مجتمع سلامت باکری</a:t>
            </a:r>
            <a:br>
              <a:rPr lang="fa-IR" dirty="0"/>
            </a:br>
            <a:r>
              <a:rPr lang="fa-IR" dirty="0"/>
              <a:t>درتابستان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1139" y="1392702"/>
            <a:ext cx="8426546" cy="5275384"/>
          </a:xfrm>
        </p:spPr>
      </p:pic>
    </p:spTree>
    <p:extLst>
      <p:ext uri="{BB962C8B-B14F-4D97-AF65-F5344CB8AC3E}">
        <p14:creationId xmlns:p14="http://schemas.microsoft.com/office/powerpoint/2010/main" val="413670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جلسه توجیهی کمپین تحرک بدنی برای کارشناسان مجتمع سلامت شهید باکری تابستان 1397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980" y="2228045"/>
            <a:ext cx="4351290" cy="397957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217" y="2228045"/>
            <a:ext cx="4596127" cy="397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74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کمپین تحرک بدنی درکانون شهروند ارشد مجتمع سلامت باکری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040" y="2502706"/>
            <a:ext cx="4346917" cy="3799619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9446" y="2502707"/>
            <a:ext cx="4440897" cy="37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235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689317" y="4360984"/>
            <a:ext cx="3615397" cy="199761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برنامه ریزی،هماهنگی،اجرا:</a:t>
            </a:r>
          </a:p>
          <a:p>
            <a:pPr algn="ctr"/>
            <a:r>
              <a:rPr lang="fa-IR" dirty="0"/>
              <a:t>مدیر مجتمع:معصومه داودی</a:t>
            </a:r>
          </a:p>
          <a:p>
            <a:pPr algn="ctr"/>
            <a:r>
              <a:rPr lang="fa-IR" dirty="0"/>
              <a:t>کارشناس آموزش سلامت:نیره علبپور</a:t>
            </a:r>
          </a:p>
          <a:p>
            <a:pPr algn="ctr"/>
            <a:r>
              <a:rPr lang="fa-IR" dirty="0"/>
              <a:t>کارشناس بیماریهای غیر واگیر: رقیه زیبائی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38739-2F37-65C1-AEC5-1A956E24B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3456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تحرک بدنی برای سلامت سفیران محلات مرکز سلامت مرندیان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130" y="2236609"/>
            <a:ext cx="4526394" cy="35417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177" y="2236610"/>
            <a:ext cx="4357620" cy="354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تحرک بدنی برای سلامت سفیران محلات مرکز سلامت سعدی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8106" y="2275246"/>
            <a:ext cx="4457691" cy="35417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5057" y="2275246"/>
            <a:ext cx="4411530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67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تحرک بدنی برای سلامت سفیران محلات مرکز سلامت سعدی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413" y="2249488"/>
            <a:ext cx="4722282" cy="35417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677" y="2249488"/>
            <a:ext cx="4717960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245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تحرک بدنی برای سلامت سفیران محلات مرکز سلامت منظریه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130" y="2097087"/>
            <a:ext cx="4722282" cy="393795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130" y="2097087"/>
            <a:ext cx="4553886" cy="393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5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تحرک بدنی برای سلامت سفیران محلات مرکز سلامت منظریه تابستان 1397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032" y="2163739"/>
            <a:ext cx="4722282" cy="419485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498" y="2163739"/>
            <a:ext cx="4572000" cy="419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52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/>
              <a:t>تحرک بدنی برای سلامت سفیران محلات مرکز سلامت سوم خرداد در  تابستان 1397</a:t>
            </a:r>
            <a:br>
              <a:rPr lang="fa-IR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019" y="2544909"/>
            <a:ext cx="4537787" cy="354171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8093" y="2544909"/>
            <a:ext cx="4975274" cy="3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55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274676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/>
              <a:t>تحرک بدنی برای سلامت سفیران محلات مرکز سلامت سوم خرداد در  تابستان 1397</a:t>
            </a:r>
            <a:br>
              <a:rPr lang="fa-IR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8440" y="2235421"/>
            <a:ext cx="4523720" cy="377148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412" y="2235421"/>
            <a:ext cx="4386019" cy="377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950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152</TotalTime>
  <Words>236</Words>
  <Application>Microsoft Office PowerPoint</Application>
  <PresentationFormat>Widescreen</PresentationFormat>
  <Paragraphs>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Tw Cen MT</vt:lpstr>
      <vt:lpstr>Circuit</vt:lpstr>
      <vt:lpstr>PowerPoint Presentation</vt:lpstr>
      <vt:lpstr>جلسه توجیهی کمپین تحرک بدنی برای کارشناسان مجتمع سلامت شهید باکری تابستان 1397 </vt:lpstr>
      <vt:lpstr>تحرک بدنی برای سلامت سفیران محلات مرکز سلامت مرندیان تابستان 1397</vt:lpstr>
      <vt:lpstr>تحرک بدنی برای سلامت سفیران محلات مرکز سلامت سعدی تابستان 1397</vt:lpstr>
      <vt:lpstr>تحرک بدنی برای سلامت سفیران محلات مرکز سلامت سعدی تابستان 1397</vt:lpstr>
      <vt:lpstr>تحرک بدنی برای سلامت سفیران محلات مرکز سلامت منظریه تابستان 1397</vt:lpstr>
      <vt:lpstr>تحرک بدنی برای سلامت سفیران محلات مرکز سلامت منظریه تابستان 1397</vt:lpstr>
      <vt:lpstr>تحرک بدنی برای سلامت سفیران محلات مرکز سلامت سوم خرداد در  تابستان 1397 </vt:lpstr>
      <vt:lpstr>تحرک بدنی برای سلامت سفیران محلات مرکز سلامت سوم خرداد در  تابستان 1397 </vt:lpstr>
      <vt:lpstr>ورزش صبحگاهی سفیران سلامت مجتمع باکری در پارک امامی تابستان 1397</vt:lpstr>
      <vt:lpstr>ورزش صبحگاهی سفیران سلامت مجتمع باکری در پارک امامی تابستان 1397</vt:lpstr>
      <vt:lpstr>مستندات حضور سفیران خانوارهای مجتمع باکری در کمپین تحرک بدنی تابستان1397</vt:lpstr>
      <vt:lpstr>کمپین تحرک بدنی در کانون فرهنگی تربیتی پسرانه فلق درتابستان1397</vt:lpstr>
      <vt:lpstr>کمپین تحرک بدنی در کانون فرهنگی تربیتی پسرانه فلق درتابستان1397</vt:lpstr>
      <vt:lpstr>کمپین تحرک بدنی در کانون فرهنگی تربیتی فجر درتابستان1397</vt:lpstr>
      <vt:lpstr>کمپین تحرک بدنی در کانون فرهنگی تربیتی فجر درتابستان1397</vt:lpstr>
      <vt:lpstr>کمپین تحرک بدنی در کانون فرهنگی تربیتی فجر درتابستان1397</vt:lpstr>
      <vt:lpstr>کمپین تحرک بدنی درادارات تحت پوشش مجتمع سلامت باکری درتابستان 1397</vt:lpstr>
      <vt:lpstr>کمپین تحرک بدنی درادارات تحت پوشش مجتمع سلامت باکری درتابستان 1397</vt:lpstr>
      <vt:lpstr>کمپین تحرک بدنی درکانون شهروند ارشد مجتمع سلامت باکری تابستان 1397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Alipoor</dc:creator>
  <cp:lastModifiedBy>Masoomeh Motallebi</cp:lastModifiedBy>
  <cp:revision>59</cp:revision>
  <dcterms:created xsi:type="dcterms:W3CDTF">2018-09-02T06:23:27Z</dcterms:created>
  <dcterms:modified xsi:type="dcterms:W3CDTF">2025-10-20T10:05:20Z</dcterms:modified>
</cp:coreProperties>
</file>