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r" defTabSz="914400" rtl="1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a-IR" sz="5400" dirty="0">
                <a:cs typeface="B Titr" panose="00000700000000000000" pitchFamily="2" charset="-78"/>
              </a:rPr>
              <a:t>گزارش عملکرد کمپین فعالیت بدنی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fa-IR" sz="5400" dirty="0">
                <a:cs typeface="B Titr" panose="00000700000000000000" pitchFamily="2" charset="-78"/>
              </a:rPr>
              <a:t>مجتمع سلامت آزادی سال 97</a:t>
            </a:r>
          </a:p>
        </p:txBody>
      </p:sp>
    </p:spTree>
    <p:extLst>
      <p:ext uri="{BB962C8B-B14F-4D97-AF65-F5344CB8AC3E}">
        <p14:creationId xmlns:p14="http://schemas.microsoft.com/office/powerpoint/2010/main" val="3138572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33400"/>
          </a:xfrm>
        </p:spPr>
        <p:txBody>
          <a:bodyPr/>
          <a:lstStyle/>
          <a:p>
            <a:r>
              <a:rPr lang="fa-IR" dirty="0"/>
              <a:t>برگزاری جلسه آموزشی در برنامه ورزش صبحگاهی پارک شقایق 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8" y="1219200"/>
            <a:ext cx="4593772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7400" y="1219200"/>
            <a:ext cx="4546600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7400" y="3962400"/>
            <a:ext cx="4546599" cy="2895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962400"/>
            <a:ext cx="4597401" cy="2895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79375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33400"/>
          </a:xfrm>
        </p:spPr>
        <p:txBody>
          <a:bodyPr/>
          <a:lstStyle/>
          <a:p>
            <a:r>
              <a:rPr lang="fa-IR" dirty="0"/>
              <a:t>برگزاری جلسه آموزشی در مرکز سلامت قربانی 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219200"/>
            <a:ext cx="4343400" cy="462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D:\آموزش سلامت\مستندات\97\هپاتیت 97\IMG_20180806_110329_3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1219201"/>
            <a:ext cx="4495800" cy="4629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879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33400"/>
          </a:xfrm>
        </p:spPr>
        <p:txBody>
          <a:bodyPr/>
          <a:lstStyle/>
          <a:p>
            <a:r>
              <a:rPr lang="fa-IR" dirty="0"/>
              <a:t>برگزاری جلسه آموزشی مرکز سلامت ملاحسن :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86" y="1219200"/>
            <a:ext cx="4506686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1201057"/>
            <a:ext cx="4648200" cy="27613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3962400"/>
            <a:ext cx="4648200" cy="2895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62400"/>
            <a:ext cx="4495800" cy="2895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57080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57200"/>
          </a:xfrm>
        </p:spPr>
        <p:txBody>
          <a:bodyPr/>
          <a:lstStyle/>
          <a:p>
            <a:r>
              <a:rPr lang="fa-IR" dirty="0"/>
              <a:t>برگزاری جلسه آموزشی مرکز سلامت شهریار: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200"/>
            <a:ext cx="4572000" cy="48659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208314"/>
            <a:ext cx="4568370" cy="487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0202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57200"/>
          </a:xfrm>
        </p:spPr>
        <p:txBody>
          <a:bodyPr/>
          <a:lstStyle/>
          <a:p>
            <a:r>
              <a:rPr lang="fa-IR" dirty="0"/>
              <a:t>برگزاری جلسه آموزشی مرکز سلامت مجاهدین 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82" y="1371600"/>
            <a:ext cx="4275818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371600"/>
            <a:ext cx="44196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3164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33400"/>
          </a:xfrm>
        </p:spPr>
        <p:txBody>
          <a:bodyPr/>
          <a:lstStyle/>
          <a:p>
            <a:r>
              <a:rPr lang="fa-IR" dirty="0"/>
              <a:t>برگزاری جلسه آموزشی در برنامه ورزش صبحگاهی پارک بنفشه :</a:t>
            </a:r>
          </a:p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43" y="914400"/>
            <a:ext cx="4528457" cy="2971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14400"/>
            <a:ext cx="4572000" cy="2971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886200"/>
            <a:ext cx="4572000" cy="2986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44" y="3886199"/>
            <a:ext cx="4528456" cy="29863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001820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57</TotalTime>
  <Words>59</Words>
  <Application>Microsoft Office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 Titr</vt:lpstr>
      <vt:lpstr>Impact</vt:lpstr>
      <vt:lpstr>Times New Roman</vt:lpstr>
      <vt:lpstr>NewsPrint</vt:lpstr>
      <vt:lpstr>گزارش عملکرد کمپین فعالیت بدنی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گزارش عملکرد کمپین فعالیت بدنی</dc:title>
  <dc:creator>baxshi</dc:creator>
  <cp:lastModifiedBy>Masoomeh Motallebi</cp:lastModifiedBy>
  <cp:revision>6</cp:revision>
  <dcterms:created xsi:type="dcterms:W3CDTF">2006-08-16T00:00:00Z</dcterms:created>
  <dcterms:modified xsi:type="dcterms:W3CDTF">2025-10-20T10:43:01Z</dcterms:modified>
</cp:coreProperties>
</file>