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20EA0-36B9-47E9-A52A-D11C41B71F0A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8EBB3-1DF7-4A28-86C3-C4AFBDFE0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4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C0DC9-805B-4B5A-8F0A-F1BED4A2796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22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024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0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678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06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71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132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61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030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8E447-8319-4899-BE04-0111535819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6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482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0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1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557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903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69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93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4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14031-22DD-454E-9F32-5DC797ABF3C2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D4FB5-7965-4996-B7D9-4EDFBFE60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1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1" descr="بسم الله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28788" y="152401"/>
            <a:ext cx="8653462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ورزش صبحگاهی در پارک بانوان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449" y="1230519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99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ورزش صبحگاهی در پارک بانوان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410" y="1200150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62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620"/>
            <a:ext cx="12369800" cy="6898620"/>
          </a:xfrm>
        </p:spPr>
      </p:pic>
      <p:sp>
        <p:nvSpPr>
          <p:cNvPr id="5" name="Rectangle 4"/>
          <p:cNvSpPr/>
          <p:nvPr/>
        </p:nvSpPr>
        <p:spPr>
          <a:xfrm>
            <a:off x="533400" y="508000"/>
            <a:ext cx="11836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a-I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cs typeface="+mj-cs"/>
            </a:endParaRPr>
          </a:p>
          <a:p>
            <a:endParaRPr lang="fa-I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cs typeface="+mj-cs"/>
            </a:endParaRPr>
          </a:p>
          <a:p>
            <a:endParaRPr lang="fa-I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cs typeface="+mj-cs"/>
            </a:endParaRPr>
          </a:p>
          <a:p>
            <a:endParaRPr lang="fa-IR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cs typeface="+mj-cs"/>
            </a:endParaRPr>
          </a:p>
          <a:p>
            <a:pPr algn="ctr"/>
            <a:r>
              <a:rPr lang="fa-IR" sz="8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cs typeface="+mj-cs"/>
              </a:rPr>
              <a:t>گزارش عملکرد کمپین تحرک بدنی مجتمع سلامت حکم آباد سال </a:t>
            </a:r>
            <a:r>
              <a:rPr lang="fa-IR" sz="8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1397</a:t>
            </a:r>
            <a:endParaRPr lang="en-US" sz="8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1385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نمایشگاه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4184" y="1139410"/>
            <a:ext cx="10133350" cy="571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320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نمایشگاه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03" y="1259174"/>
            <a:ext cx="5666282" cy="55988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355" y="1259174"/>
            <a:ext cx="5143500" cy="559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1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نمایشگاه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376" y="1480436"/>
            <a:ext cx="5143500" cy="5036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758" y="1480436"/>
            <a:ext cx="6295868" cy="506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68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کلاسهای آموزشی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83" y="1263080"/>
            <a:ext cx="6145966" cy="54712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848" y="1263079"/>
            <a:ext cx="5866151" cy="547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35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نمایشگاه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1139410"/>
            <a:ext cx="9144000" cy="55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33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نمایشگاه در مراکز سلامت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3967"/>
            <a:ext cx="5703758" cy="40745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758" y="1573966"/>
            <a:ext cx="6243404" cy="407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809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08880" y="554636"/>
            <a:ext cx="7989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برگزاری ورزش صبحگاهی در پارک بانوان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151432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659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71</Words>
  <Application>Microsoft Office PowerPoint</Application>
  <PresentationFormat>Widescreen</PresentationFormat>
  <Paragraphs>25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 Nazanin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GCc</dc:creator>
  <cp:lastModifiedBy>Masoomeh Motallebi</cp:lastModifiedBy>
  <cp:revision>11</cp:revision>
  <dcterms:created xsi:type="dcterms:W3CDTF">2018-08-18T05:14:06Z</dcterms:created>
  <dcterms:modified xsi:type="dcterms:W3CDTF">2025-10-20T10:40:37Z</dcterms:modified>
</cp:coreProperties>
</file>