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4" r:id="rId1"/>
  </p:sldMasterIdLst>
  <p:sldIdLst>
    <p:sldId id="256" r:id="rId2"/>
    <p:sldId id="257" r:id="rId3"/>
    <p:sldId id="264" r:id="rId4"/>
    <p:sldId id="259" r:id="rId5"/>
    <p:sldId id="260" r:id="rId6"/>
    <p:sldId id="262" r:id="rId7"/>
    <p:sldId id="261" r:id="rId8"/>
    <p:sldId id="263" r:id="rId9"/>
    <p:sldId id="26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3F103-BC34-4FE4-A40E-EDDEECFDA5D0}" type="datetimeFigureOut">
              <a:rPr lang="en-US" smtClean="0"/>
              <a:pPr/>
              <a:t>10/20/2025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35178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6D93-FCAC-47E0-A2EE-787E62CA814C}" type="datetimeFigureOut">
              <a:rPr lang="en-US" smtClean="0"/>
              <a:t>10/20/2025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8001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879A6-0FD0-4734-A311-86BFCA472E6E}" type="datetimeFigureOut">
              <a:rPr lang="en-US" smtClean="0"/>
              <a:t>10/20/2025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9366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smtClean="0"/>
              <a:t>10/20/2025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5991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smtClean="0"/>
              <a:t>10/20/2025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9443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smtClean="0"/>
              <a:t>10/20/2025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3930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smtClean="0"/>
              <a:t>10/20/2025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159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smtClean="0"/>
              <a:t>10/20/2025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7371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smtClean="0"/>
              <a:t>10/20/2025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8451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smtClean="0"/>
              <a:t>10/20/2025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797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smtClean="0"/>
              <a:t>10/20/2025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0063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E451C3-0FF4-47C4-B829-773ADF60F88C}" type="datetimeFigureOut">
              <a:rPr lang="en-US" smtClean="0"/>
              <a:t>10/20/2025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2904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99255" y="978794"/>
            <a:ext cx="7881357" cy="3644721"/>
          </a:xfrm>
        </p:spPr>
        <p:txBody>
          <a:bodyPr/>
          <a:lstStyle/>
          <a:p>
            <a:pPr algn="ctr"/>
            <a:r>
              <a:rPr lang="fa-IR" sz="5400" dirty="0">
                <a:cs typeface="2  Bardiya" panose="00000400000000000000" pitchFamily="2" charset="-78"/>
              </a:rPr>
              <a:t>عملکرد کمپین تحرک بدنی سال 97</a:t>
            </a:r>
            <a:r>
              <a:rPr lang="en-US" sz="5400" dirty="0">
                <a:cs typeface="2  Bardiya" panose="00000400000000000000" pitchFamily="2" charset="-78"/>
              </a:rPr>
              <a:t> </a:t>
            </a:r>
            <a:br>
              <a:rPr lang="en-US" dirty="0">
                <a:cs typeface="2  Bardiya" panose="00000400000000000000" pitchFamily="2" charset="-78"/>
              </a:rPr>
            </a:br>
            <a:br>
              <a:rPr lang="fa-IR" dirty="0">
                <a:cs typeface="2  Bardiya" panose="00000400000000000000" pitchFamily="2" charset="-78"/>
              </a:rPr>
            </a:br>
            <a:r>
              <a:rPr lang="fa-IR" dirty="0">
                <a:cs typeface="2  Bardiya" panose="00000400000000000000" pitchFamily="2" charset="-78"/>
              </a:rPr>
              <a:t>مجتمع سلامت دکتر شادپور</a:t>
            </a:r>
            <a:endParaRPr lang="en-US" dirty="0">
              <a:cs typeface="2 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19331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84856"/>
            <a:ext cx="12015989" cy="5673144"/>
          </a:xfrm>
        </p:spPr>
        <p:txBody>
          <a:bodyPr>
            <a:normAutofit fontScale="90000"/>
          </a:bodyPr>
          <a:lstStyle/>
          <a:p>
            <a:pPr algn="ctr"/>
            <a:br>
              <a:rPr lang="fa-IR" dirty="0">
                <a:cs typeface="B Nazanin" pitchFamily="2" charset="-78"/>
              </a:rPr>
            </a:br>
            <a:r>
              <a:rPr lang="fa-IR" sz="4000" dirty="0">
                <a:cs typeface="B Nazanin" pitchFamily="2" charset="-78"/>
              </a:rPr>
              <a:t>برگزاری جلسه آموزشی مرکز سلامت بالاپور97/4/24-97/4/31 به تعداد 57 نفر</a:t>
            </a:r>
            <a:br>
              <a:rPr lang="fa-IR" sz="4000" dirty="0">
                <a:cs typeface="B Nazanin" pitchFamily="2" charset="-78"/>
              </a:rPr>
            </a:br>
            <a:br>
              <a:rPr lang="fa-IR" sz="4000" dirty="0">
                <a:cs typeface="B Nazanin" pitchFamily="2" charset="-78"/>
              </a:rPr>
            </a:br>
            <a:r>
              <a:rPr lang="fa-IR" sz="4000" dirty="0">
                <a:cs typeface="B Nazanin" pitchFamily="2" charset="-78"/>
              </a:rPr>
              <a:t>برگزاری جلسه آموزشی مرکز سلامت منعم پور97/4/24-97/4/31 به تعداد 61نفر</a:t>
            </a:r>
            <a:br>
              <a:rPr lang="fa-IR" sz="4000" dirty="0">
                <a:cs typeface="B Nazanin" pitchFamily="2" charset="-78"/>
              </a:rPr>
            </a:br>
            <a:br>
              <a:rPr lang="fa-IR" sz="4000" dirty="0">
                <a:cs typeface="B Nazanin" pitchFamily="2" charset="-78"/>
              </a:rPr>
            </a:br>
            <a:r>
              <a:rPr lang="fa-IR" sz="3600" dirty="0">
                <a:cs typeface="B Nazanin" pitchFamily="2" charset="-78"/>
              </a:rPr>
              <a:t>برگزاری  برگزاری جلسه آموزشی مرکز سلامت دادگستری97/4/24-97/4/31 به تعداد 54نفر</a:t>
            </a:r>
            <a:br>
              <a:rPr lang="fa-IR" sz="3600" dirty="0">
                <a:cs typeface="B Nazanin" pitchFamily="2" charset="-78"/>
              </a:rPr>
            </a:br>
            <a:br>
              <a:rPr lang="fa-IR" sz="3600" dirty="0">
                <a:cs typeface="B Nazanin" pitchFamily="2" charset="-78"/>
              </a:rPr>
            </a:br>
            <a:br>
              <a:rPr lang="fa-IR" sz="4000" dirty="0">
                <a:cs typeface="B Nazanin" pitchFamily="2" charset="-78"/>
              </a:rPr>
            </a:br>
            <a:br>
              <a:rPr lang="fa-IR" sz="4000" dirty="0">
                <a:cs typeface="B Nazanin" pitchFamily="2" charset="-78"/>
              </a:rPr>
            </a:b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41452710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155" y="270456"/>
            <a:ext cx="11552349" cy="1693511"/>
          </a:xfrm>
        </p:spPr>
        <p:txBody>
          <a:bodyPr/>
          <a:lstStyle/>
          <a:p>
            <a:pPr algn="ctr"/>
            <a:br>
              <a:rPr lang="fa-IR" sz="3200" dirty="0"/>
            </a:br>
            <a:r>
              <a:rPr lang="fa-IR" sz="3200" dirty="0"/>
              <a:t>برگزاری جلسه آموزشی مرکز سلامت  میرداماد 97/4/26-97/5/9 به تعداد 59نفر</a:t>
            </a:r>
            <a:endParaRPr lang="en-US" sz="32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8144" y="1825625"/>
            <a:ext cx="7735712" cy="4351338"/>
          </a:xfrm>
        </p:spPr>
      </p:pic>
    </p:spTree>
    <p:extLst>
      <p:ext uri="{BB962C8B-B14F-4D97-AF65-F5344CB8AC3E}">
        <p14:creationId xmlns:p14="http://schemas.microsoft.com/office/powerpoint/2010/main" val="32516374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153" y="973668"/>
            <a:ext cx="11719774" cy="706964"/>
          </a:xfrm>
        </p:spPr>
        <p:txBody>
          <a:bodyPr/>
          <a:lstStyle/>
          <a:p>
            <a:pPr algn="ctr"/>
            <a:r>
              <a:rPr lang="fa-IR" sz="3200" dirty="0">
                <a:cs typeface="B Nazanin" pitchFamily="2" charset="-78"/>
              </a:rPr>
              <a:t>برگزاری کلاس آموزشی در مرکز سلامت دانشجویی به تعداد 18 نفر97/6/1</a:t>
            </a:r>
            <a:endParaRPr lang="en-US" sz="3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424" y="1877140"/>
            <a:ext cx="4982976" cy="4351338"/>
          </a:xfrm>
        </p:spPr>
      </p:pic>
      <p:pic>
        <p:nvPicPr>
          <p:cNvPr id="7" name="Picture 6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1707" y="1877140"/>
            <a:ext cx="5576551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5563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3640" y="1118661"/>
            <a:ext cx="10406130" cy="706964"/>
          </a:xfrm>
        </p:spPr>
        <p:txBody>
          <a:bodyPr>
            <a:normAutofit/>
          </a:bodyPr>
          <a:lstStyle/>
          <a:p>
            <a:pPr algn="ctr"/>
            <a:r>
              <a:rPr lang="fa-IR" dirty="0"/>
              <a:t>برپایی نمایشگاه در پایگاه سنجش</a:t>
            </a:r>
            <a:r>
              <a:rPr lang="fa-IR" dirty="0">
                <a:solidFill>
                  <a:prstClr val="black"/>
                </a:solidFill>
              </a:rPr>
              <a:t> (مدرسه همت )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6622" y="1825625"/>
            <a:ext cx="7735712" cy="435133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9371" y="1825625"/>
            <a:ext cx="3857625" cy="4897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1646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336" y="270456"/>
            <a:ext cx="11732654" cy="1700012"/>
          </a:xfrm>
        </p:spPr>
        <p:txBody>
          <a:bodyPr>
            <a:normAutofit/>
          </a:bodyPr>
          <a:lstStyle/>
          <a:p>
            <a:r>
              <a:rPr lang="fa-IR" sz="3600" dirty="0"/>
              <a:t> انجام ورزش  صبگاهی سالمندان در پارک زعفرانیه به همراه صرف صبحانه</a:t>
            </a:r>
            <a:endParaRPr lang="en-US" sz="36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9746" y="2189409"/>
            <a:ext cx="4376573" cy="3361386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789" y="2305319"/>
            <a:ext cx="4031088" cy="312956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6084" y="3000777"/>
            <a:ext cx="4043967" cy="3374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4408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2124" y="901521"/>
            <a:ext cx="11251990" cy="1249251"/>
          </a:xfrm>
        </p:spPr>
        <p:txBody>
          <a:bodyPr>
            <a:normAutofit/>
          </a:bodyPr>
          <a:lstStyle/>
          <a:p>
            <a:pPr algn="ctr"/>
            <a:r>
              <a:rPr lang="fa-IR" dirty="0"/>
              <a:t>انجام ورزش  صبگاهی در پارک رجایی شهر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799" y="1922217"/>
            <a:ext cx="8180531" cy="4935783"/>
          </a:xfrm>
        </p:spPr>
      </p:pic>
    </p:spTree>
    <p:extLst>
      <p:ext uri="{BB962C8B-B14F-4D97-AF65-F5344CB8AC3E}">
        <p14:creationId xmlns:p14="http://schemas.microsoft.com/office/powerpoint/2010/main" val="37823111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1830" y="365125"/>
            <a:ext cx="9421969" cy="1325563"/>
          </a:xfrm>
        </p:spPr>
        <p:txBody>
          <a:bodyPr/>
          <a:lstStyle/>
          <a:p>
            <a:r>
              <a:rPr lang="fa-IR" dirty="0"/>
              <a:t>انجام ورزش  صبحگاهی در پارک زعفرانیه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7568" y="1571223"/>
            <a:ext cx="7581709" cy="5441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6065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پخش پمفلت در مساجد و ادارات تحت پوشش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2615" y="1825625"/>
            <a:ext cx="5924282" cy="435133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548" y="1763507"/>
            <a:ext cx="5666704" cy="435133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70498" y="3253900"/>
            <a:ext cx="2463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b="1" dirty="0">
                <a:solidFill>
                  <a:srgbClr val="FFFF00"/>
                </a:solidFill>
              </a:rPr>
              <a:t>معاونت اجرایی شهرداری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955369" y="4372216"/>
            <a:ext cx="1645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b="1" dirty="0">
                <a:solidFill>
                  <a:srgbClr val="FFFF00"/>
                </a:solidFill>
              </a:rPr>
              <a:t>مسجد شهید رنجی</a:t>
            </a:r>
            <a:endParaRPr lang="en-US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6463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189</TotalTime>
  <Words>121</Words>
  <Application>Microsoft Office PowerPoint</Application>
  <PresentationFormat>Widescreen</PresentationFormat>
  <Paragraphs>11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2  Bardiya</vt:lpstr>
      <vt:lpstr>Arial</vt:lpstr>
      <vt:lpstr>B Nazanin</vt:lpstr>
      <vt:lpstr>Calibri</vt:lpstr>
      <vt:lpstr>Calibri Light</vt:lpstr>
      <vt:lpstr>Office Theme</vt:lpstr>
      <vt:lpstr>عملکرد کمپین تحرک بدنی سال 97   مجتمع سلامت دکتر شادپور</vt:lpstr>
      <vt:lpstr> برگزاری جلسه آموزشی مرکز سلامت بالاپور97/4/24-97/4/31 به تعداد 57 نفر  برگزاری جلسه آموزشی مرکز سلامت منعم پور97/4/24-97/4/31 به تعداد 61نفر  برگزاری  برگزاری جلسه آموزشی مرکز سلامت دادگستری97/4/24-97/4/31 به تعداد 54نفر    </vt:lpstr>
      <vt:lpstr> برگزاری جلسه آموزشی مرکز سلامت  میرداماد 97/4/26-97/5/9 به تعداد 59نفر</vt:lpstr>
      <vt:lpstr>برگزاری کلاس آموزشی در مرکز سلامت دانشجویی به تعداد 18 نفر97/6/1</vt:lpstr>
      <vt:lpstr>برپایی نمایشگاه در پایگاه سنجش (مدرسه همت )</vt:lpstr>
      <vt:lpstr> انجام ورزش  صبگاهی سالمندان در پارک زعفرانیه به همراه صرف صبحانه</vt:lpstr>
      <vt:lpstr>انجام ورزش  صبگاهی در پارک رجایی شهر</vt:lpstr>
      <vt:lpstr>انجام ورزش  صبحگاهی در پارک زعفرانیه</vt:lpstr>
      <vt:lpstr>پخش پمفلت در مساجد و ادارات تحت پوشش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عملکرد کمپین ایدز مجتمع سلامت دکتر شادپور</dc:title>
  <dc:creator>IRAN</dc:creator>
  <cp:lastModifiedBy>Masoomeh Motallebi</cp:lastModifiedBy>
  <cp:revision>46</cp:revision>
  <dcterms:created xsi:type="dcterms:W3CDTF">2018-03-18T07:04:56Z</dcterms:created>
  <dcterms:modified xsi:type="dcterms:W3CDTF">2025-10-20T10:43:18Z</dcterms:modified>
</cp:coreProperties>
</file>