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9" r:id="rId2"/>
    <p:sldId id="256" r:id="rId3"/>
    <p:sldId id="258" r:id="rId4"/>
    <p:sldId id="259" r:id="rId5"/>
    <p:sldId id="261" r:id="rId6"/>
    <p:sldId id="343" r:id="rId7"/>
    <p:sldId id="344" r:id="rId8"/>
    <p:sldId id="345" r:id="rId9"/>
    <p:sldId id="346" r:id="rId10"/>
    <p:sldId id="299" r:id="rId11"/>
    <p:sldId id="300" r:id="rId12"/>
    <p:sldId id="330" r:id="rId13"/>
    <p:sldId id="331" r:id="rId14"/>
    <p:sldId id="315" r:id="rId15"/>
    <p:sldId id="316" r:id="rId16"/>
    <p:sldId id="363" r:id="rId17"/>
    <p:sldId id="364" r:id="rId18"/>
    <p:sldId id="347" r:id="rId19"/>
    <p:sldId id="309" r:id="rId20"/>
    <p:sldId id="349" r:id="rId21"/>
    <p:sldId id="348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08" r:id="rId31"/>
    <p:sldId id="339" r:id="rId32"/>
    <p:sldId id="341" r:id="rId33"/>
    <p:sldId id="265" r:id="rId34"/>
    <p:sldId id="294" r:id="rId35"/>
    <p:sldId id="365" r:id="rId36"/>
    <p:sldId id="366" r:id="rId37"/>
    <p:sldId id="293" r:id="rId38"/>
    <p:sldId id="358" r:id="rId39"/>
    <p:sldId id="359" r:id="rId40"/>
    <p:sldId id="360" r:id="rId41"/>
    <p:sldId id="361" r:id="rId42"/>
    <p:sldId id="362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4660"/>
  </p:normalViewPr>
  <p:slideViewPr>
    <p:cSldViewPr>
      <p:cViewPr>
        <p:scale>
          <a:sx n="40" d="100"/>
          <a:sy n="40" d="100"/>
        </p:scale>
        <p:origin x="-139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Hassan\Desktop\Fertility%20Conference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Documents%20and%20Settings\Hassan\Desktop\Fertility%20Conference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Hassan\Desktop\Fertility%20Conferenc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Hassan\Desktop\Fertility%20Conference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Hassan\Desktop\Fertility%20Conference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Hassan\Desktop\Fertility%20Conference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Hassan\Iran,%20110922\MoH\AMS\Population%201950-210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'EDU ASFRs'!$AA$3</c:f>
              <c:strCache>
                <c:ptCount val="1"/>
                <c:pt idx="0">
                  <c:v>Illiterate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ASFRs'!$AA$4:$AA$38</c:f>
              <c:numCache>
                <c:formatCode>General</c:formatCode>
                <c:ptCount val="35"/>
                <c:pt idx="0">
                  <c:v>0.207707611753389</c:v>
                </c:pt>
                <c:pt idx="1">
                  <c:v>0.16602710078088026</c:v>
                </c:pt>
                <c:pt idx="2">
                  <c:v>0.21287570135657397</c:v>
                </c:pt>
                <c:pt idx="3">
                  <c:v>0.23584225677491141</c:v>
                </c:pt>
                <c:pt idx="4">
                  <c:v>0.256281630968893</c:v>
                </c:pt>
                <c:pt idx="5">
                  <c:v>0.26879005608126011</c:v>
                </c:pt>
                <c:pt idx="6">
                  <c:v>0.278496588598033</c:v>
                </c:pt>
                <c:pt idx="7">
                  <c:v>0.28705908425058602</c:v>
                </c:pt>
                <c:pt idx="8">
                  <c:v>0.28976046467448913</c:v>
                </c:pt>
                <c:pt idx="9">
                  <c:v>0.29390256359198141</c:v>
                </c:pt>
                <c:pt idx="10">
                  <c:v>0.29116614044502875</c:v>
                </c:pt>
                <c:pt idx="11">
                  <c:v>0.28773515205617234</c:v>
                </c:pt>
                <c:pt idx="12">
                  <c:v>0.284031078425595</c:v>
                </c:pt>
                <c:pt idx="13">
                  <c:v>0.27890966956647989</c:v>
                </c:pt>
                <c:pt idx="14">
                  <c:v>0.27125319401165693</c:v>
                </c:pt>
                <c:pt idx="15">
                  <c:v>0.26282366244959798</c:v>
                </c:pt>
                <c:pt idx="16">
                  <c:v>0.25331932568067989</c:v>
                </c:pt>
                <c:pt idx="17">
                  <c:v>0.24279927184138492</c:v>
                </c:pt>
                <c:pt idx="18">
                  <c:v>0.23046733587484586</c:v>
                </c:pt>
                <c:pt idx="19">
                  <c:v>0.21758523943684874</c:v>
                </c:pt>
                <c:pt idx="20">
                  <c:v>0.203382954756854</c:v>
                </c:pt>
                <c:pt idx="21">
                  <c:v>0.18754239185238236</c:v>
                </c:pt>
                <c:pt idx="22">
                  <c:v>0.17091604376617392</c:v>
                </c:pt>
                <c:pt idx="23">
                  <c:v>0.15305286726371087</c:v>
                </c:pt>
                <c:pt idx="24">
                  <c:v>0.13410162421293487</c:v>
                </c:pt>
                <c:pt idx="25">
                  <c:v>0.1139236344343581</c:v>
                </c:pt>
                <c:pt idx="26">
                  <c:v>9.4217867137730615E-2</c:v>
                </c:pt>
                <c:pt idx="27">
                  <c:v>7.48661601924199E-2</c:v>
                </c:pt>
                <c:pt idx="28">
                  <c:v>5.6670431646705863E-2</c:v>
                </c:pt>
                <c:pt idx="29">
                  <c:v>4.0431253149260112E-2</c:v>
                </c:pt>
                <c:pt idx="30">
                  <c:v>2.6877519088576204E-2</c:v>
                </c:pt>
                <c:pt idx="31">
                  <c:v>1.6457722100895699E-2</c:v>
                </c:pt>
                <c:pt idx="32">
                  <c:v>9.1789865954226783E-3</c:v>
                </c:pt>
                <c:pt idx="33">
                  <c:v>4.6184318386108085E-3</c:v>
                </c:pt>
                <c:pt idx="34">
                  <c:v>2.0790103202369538E-3</c:v>
                </c:pt>
              </c:numCache>
            </c:numRef>
          </c:val>
        </c:ser>
        <c:ser>
          <c:idx val="1"/>
          <c:order val="1"/>
          <c:tx>
            <c:strRef>
              <c:f>'EDU ASFRs'!$AB$3</c:f>
              <c:strCache>
                <c:ptCount val="1"/>
                <c:pt idx="0">
                  <c:v>Low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ASFRs'!$AB$4:$AB$38</c:f>
              <c:numCache>
                <c:formatCode>General</c:formatCode>
                <c:ptCount val="35"/>
                <c:pt idx="0">
                  <c:v>0.13191595584972274</c:v>
                </c:pt>
                <c:pt idx="1">
                  <c:v>0.11989911738419302</c:v>
                </c:pt>
                <c:pt idx="2">
                  <c:v>0.15668810586944162</c:v>
                </c:pt>
                <c:pt idx="3">
                  <c:v>0.18111721101256253</c:v>
                </c:pt>
                <c:pt idx="4">
                  <c:v>0.19888906477050616</c:v>
                </c:pt>
                <c:pt idx="5">
                  <c:v>0.21010130793141901</c:v>
                </c:pt>
                <c:pt idx="6">
                  <c:v>0.21883875312810144</c:v>
                </c:pt>
                <c:pt idx="7">
                  <c:v>0.22792443981114388</c:v>
                </c:pt>
                <c:pt idx="8">
                  <c:v>0.23016446729881088</c:v>
                </c:pt>
                <c:pt idx="9">
                  <c:v>0.23570625446184262</c:v>
                </c:pt>
                <c:pt idx="10">
                  <c:v>0.232073930648141</c:v>
                </c:pt>
                <c:pt idx="11">
                  <c:v>0.22786198342291658</c:v>
                </c:pt>
                <c:pt idx="12">
                  <c:v>0.22479009049750179</c:v>
                </c:pt>
                <c:pt idx="13">
                  <c:v>0.22045684079379638</c:v>
                </c:pt>
                <c:pt idx="14">
                  <c:v>0.213034327928075</c:v>
                </c:pt>
                <c:pt idx="15">
                  <c:v>0.20543456854992254</c:v>
                </c:pt>
                <c:pt idx="16">
                  <c:v>0.19698373626074916</c:v>
                </c:pt>
                <c:pt idx="17">
                  <c:v>0.18758264280597944</c:v>
                </c:pt>
                <c:pt idx="18">
                  <c:v>0.175821508756144</c:v>
                </c:pt>
                <c:pt idx="19">
                  <c:v>0.16381764824404191</c:v>
                </c:pt>
                <c:pt idx="20">
                  <c:v>0.15038247397517401</c:v>
                </c:pt>
                <c:pt idx="21">
                  <c:v>0.13519329319472848</c:v>
                </c:pt>
                <c:pt idx="22">
                  <c:v>0.11983775343357621</c:v>
                </c:pt>
                <c:pt idx="23">
                  <c:v>0.10377013906550026</c:v>
                </c:pt>
                <c:pt idx="24">
                  <c:v>8.7369241052947993E-2</c:v>
                </c:pt>
                <c:pt idx="25">
                  <c:v>7.0451475541698477E-2</c:v>
                </c:pt>
                <c:pt idx="26">
                  <c:v>5.5391582446979913E-2</c:v>
                </c:pt>
                <c:pt idx="27">
                  <c:v>4.1599501961831063E-2</c:v>
                </c:pt>
                <c:pt idx="28">
                  <c:v>2.9626731577397401E-2</c:v>
                </c:pt>
                <c:pt idx="29">
                  <c:v>1.98055425200276E-2</c:v>
                </c:pt>
                <c:pt idx="30">
                  <c:v>1.2296499318387165E-2</c:v>
                </c:pt>
                <c:pt idx="31">
                  <c:v>7.0183866195178777E-3</c:v>
                </c:pt>
                <c:pt idx="32">
                  <c:v>3.6418207505404619E-3</c:v>
                </c:pt>
                <c:pt idx="33">
                  <c:v>1.7032165086872165E-3</c:v>
                </c:pt>
                <c:pt idx="34">
                  <c:v>7.1237896244486247E-4</c:v>
                </c:pt>
              </c:numCache>
            </c:numRef>
          </c:val>
        </c:ser>
        <c:ser>
          <c:idx val="2"/>
          <c:order val="2"/>
          <c:tx>
            <c:strRef>
              <c:f>'EDU ASFRs'!$AC$3</c:f>
              <c:strCache>
                <c:ptCount val="1"/>
                <c:pt idx="0">
                  <c:v>Medium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ASFRs'!$AC$4:$AC$38</c:f>
              <c:numCache>
                <c:formatCode>General</c:formatCode>
                <c:ptCount val="35"/>
                <c:pt idx="0">
                  <c:v>8.0483992477707739E-2</c:v>
                </c:pt>
                <c:pt idx="1">
                  <c:v>7.7613591964690837E-2</c:v>
                </c:pt>
                <c:pt idx="2">
                  <c:v>0.10207344086594312</c:v>
                </c:pt>
                <c:pt idx="3">
                  <c:v>0.12162207996487949</c:v>
                </c:pt>
                <c:pt idx="4">
                  <c:v>0.135393005913407</c:v>
                </c:pt>
                <c:pt idx="5">
                  <c:v>0.14327406060289699</c:v>
                </c:pt>
                <c:pt idx="6">
                  <c:v>0.14863990076538999</c:v>
                </c:pt>
                <c:pt idx="7">
                  <c:v>0.15552872448600141</c:v>
                </c:pt>
                <c:pt idx="8">
                  <c:v>0.15594095166935562</c:v>
                </c:pt>
                <c:pt idx="9">
                  <c:v>0.16257128720392416</c:v>
                </c:pt>
                <c:pt idx="10">
                  <c:v>0.158801077200868</c:v>
                </c:pt>
                <c:pt idx="11">
                  <c:v>0.15414222741163541</c:v>
                </c:pt>
                <c:pt idx="12">
                  <c:v>0.15328385619160653</c:v>
                </c:pt>
                <c:pt idx="13">
                  <c:v>0.151351534345606</c:v>
                </c:pt>
                <c:pt idx="14">
                  <c:v>0.14429583006019292</c:v>
                </c:pt>
                <c:pt idx="15">
                  <c:v>0.13772689192405088</c:v>
                </c:pt>
                <c:pt idx="16">
                  <c:v>0.13067691051143199</c:v>
                </c:pt>
                <c:pt idx="17">
                  <c:v>0.12311022407994412</c:v>
                </c:pt>
                <c:pt idx="18">
                  <c:v>0.11204487447625544</c:v>
                </c:pt>
                <c:pt idx="19">
                  <c:v>0.102604089893565</c:v>
                </c:pt>
                <c:pt idx="20">
                  <c:v>9.2090615198565512E-2</c:v>
                </c:pt>
                <c:pt idx="21">
                  <c:v>7.9553386639188595E-2</c:v>
                </c:pt>
                <c:pt idx="22">
                  <c:v>6.8829147145038433E-2</c:v>
                </c:pt>
                <c:pt idx="23">
                  <c:v>5.7925918761580375E-2</c:v>
                </c:pt>
                <c:pt idx="24">
                  <c:v>4.7115927652825088E-2</c:v>
                </c:pt>
                <c:pt idx="25">
                  <c:v>3.4501739266300138E-2</c:v>
                </c:pt>
                <c:pt idx="26">
                  <c:v>2.6169899873389611E-2</c:v>
                </c:pt>
                <c:pt idx="27">
                  <c:v>1.8812756651533143E-2</c:v>
                </c:pt>
                <c:pt idx="28">
                  <c:v>1.2906600566147014E-2</c:v>
                </c:pt>
                <c:pt idx="29">
                  <c:v>8.3612695381343489E-3</c:v>
                </c:pt>
                <c:pt idx="30">
                  <c:v>5.0727814007794393E-3</c:v>
                </c:pt>
                <c:pt idx="31">
                  <c:v>2.8708037791730402E-3</c:v>
                </c:pt>
                <c:pt idx="32">
                  <c:v>1.4806598700188253E-3</c:v>
                </c:pt>
                <c:pt idx="33">
                  <c:v>6.868563035756065E-4</c:v>
                </c:pt>
                <c:pt idx="34">
                  <c:v>2.7832262277060446E-4</c:v>
                </c:pt>
              </c:numCache>
            </c:numRef>
          </c:val>
        </c:ser>
        <c:ser>
          <c:idx val="3"/>
          <c:order val="3"/>
          <c:tx>
            <c:strRef>
              <c:f>'EDU ASFRs'!$AD$3</c:f>
              <c:strCache>
                <c:ptCount val="1"/>
                <c:pt idx="0">
                  <c:v>High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ASFRs'!$AD$4:$AD$38</c:f>
              <c:numCache>
                <c:formatCode>General</c:formatCode>
                <c:ptCount val="35"/>
                <c:pt idx="0">
                  <c:v>3.5457157806133233E-2</c:v>
                </c:pt>
                <c:pt idx="1">
                  <c:v>3.79218625802158E-2</c:v>
                </c:pt>
                <c:pt idx="2">
                  <c:v>5.3171421816979522E-2</c:v>
                </c:pt>
                <c:pt idx="3">
                  <c:v>6.8408191398396795E-2</c:v>
                </c:pt>
                <c:pt idx="4">
                  <c:v>8.0998976163932285E-2</c:v>
                </c:pt>
                <c:pt idx="5">
                  <c:v>8.9569267615051226E-2</c:v>
                </c:pt>
                <c:pt idx="6">
                  <c:v>9.5756594311680612E-2</c:v>
                </c:pt>
                <c:pt idx="7">
                  <c:v>0.10322503133033029</c:v>
                </c:pt>
                <c:pt idx="8">
                  <c:v>0.104188014595233</c:v>
                </c:pt>
                <c:pt idx="9">
                  <c:v>0.11244931810900451</c:v>
                </c:pt>
                <c:pt idx="10">
                  <c:v>0.11058100096305318</c:v>
                </c:pt>
                <c:pt idx="11">
                  <c:v>0.105946294095695</c:v>
                </c:pt>
                <c:pt idx="12">
                  <c:v>0.10821431748062812</c:v>
                </c:pt>
                <c:pt idx="13">
                  <c:v>0.10995600349904798</c:v>
                </c:pt>
                <c:pt idx="14">
                  <c:v>0.10354483720902798</c:v>
                </c:pt>
                <c:pt idx="15">
                  <c:v>9.8608867074222034E-2</c:v>
                </c:pt>
                <c:pt idx="16">
                  <c:v>9.4164594736045035E-2</c:v>
                </c:pt>
                <c:pt idx="17">
                  <c:v>9.0060143768602843E-2</c:v>
                </c:pt>
                <c:pt idx="18">
                  <c:v>8.0335151198897822E-2</c:v>
                </c:pt>
                <c:pt idx="19">
                  <c:v>7.4868458173025801E-2</c:v>
                </c:pt>
                <c:pt idx="20">
                  <c:v>6.80802703019949E-2</c:v>
                </c:pt>
                <c:pt idx="21">
                  <c:v>5.7580942435409503E-2</c:v>
                </c:pt>
                <c:pt idx="22">
                  <c:v>5.0878508503938623E-2</c:v>
                </c:pt>
                <c:pt idx="23">
                  <c:v>4.3528846058534965E-2</c:v>
                </c:pt>
                <c:pt idx="24">
                  <c:v>3.5668324951961199E-2</c:v>
                </c:pt>
                <c:pt idx="25">
                  <c:v>2.3052805260206911E-2</c:v>
                </c:pt>
                <c:pt idx="26">
                  <c:v>1.7880995890392538E-2</c:v>
                </c:pt>
                <c:pt idx="27">
                  <c:v>1.2994850796383657E-2</c:v>
                </c:pt>
                <c:pt idx="28">
                  <c:v>9.1414588853357993E-3</c:v>
                </c:pt>
                <c:pt idx="29">
                  <c:v>6.1216827344607976E-3</c:v>
                </c:pt>
                <c:pt idx="30">
                  <c:v>3.8816529709919407E-3</c:v>
                </c:pt>
                <c:pt idx="31">
                  <c:v>2.3705951687513246E-3</c:v>
                </c:pt>
                <c:pt idx="32">
                  <c:v>1.3322889952432676E-3</c:v>
                </c:pt>
                <c:pt idx="33">
                  <c:v>6.8218724842402084E-4</c:v>
                </c:pt>
                <c:pt idx="34">
                  <c:v>3.0470747632051681E-4</c:v>
                </c:pt>
              </c:numCache>
            </c:numRef>
          </c:val>
        </c:ser>
        <c:marker val="1"/>
        <c:axId val="38967552"/>
        <c:axId val="38973440"/>
      </c:lineChart>
      <c:catAx>
        <c:axId val="38967552"/>
        <c:scaling>
          <c:orientation val="minMax"/>
        </c:scaling>
        <c:axPos val="b"/>
        <c:numFmt formatCode="General" sourceLinked="1"/>
        <c:tickLblPos val="nextTo"/>
        <c:crossAx val="38973440"/>
        <c:crosses val="autoZero"/>
        <c:auto val="1"/>
        <c:lblAlgn val="ctr"/>
        <c:lblOffset val="100"/>
      </c:catAx>
      <c:valAx>
        <c:axId val="38973440"/>
        <c:scaling>
          <c:orientation val="minMax"/>
        </c:scaling>
        <c:axPos val="l"/>
        <c:numFmt formatCode="General" sourceLinked="1"/>
        <c:tickLblPos val="nextTo"/>
        <c:crossAx val="38967552"/>
        <c:crosses val="autoZero"/>
        <c:crossBetween val="between"/>
      </c:valAx>
    </c:plotArea>
    <c:plotVisOnly val="1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'EDU ASFRs'!$V$3</c:f>
              <c:strCache>
                <c:ptCount val="1"/>
                <c:pt idx="0">
                  <c:v>Illiterate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ASFRs'!$V$4:$V$38</c:f>
              <c:numCache>
                <c:formatCode>General</c:formatCode>
                <c:ptCount val="35"/>
                <c:pt idx="0">
                  <c:v>0.196118215019046</c:v>
                </c:pt>
                <c:pt idx="1">
                  <c:v>0.16842799417606577</c:v>
                </c:pt>
                <c:pt idx="2">
                  <c:v>0.22585275691447287</c:v>
                </c:pt>
                <c:pt idx="3">
                  <c:v>0.24374212974550899</c:v>
                </c:pt>
                <c:pt idx="4">
                  <c:v>0.26396251716409913</c:v>
                </c:pt>
                <c:pt idx="5">
                  <c:v>0.27620931866554799</c:v>
                </c:pt>
                <c:pt idx="6">
                  <c:v>0.28691108089810202</c:v>
                </c:pt>
                <c:pt idx="7">
                  <c:v>0.29515170677615299</c:v>
                </c:pt>
                <c:pt idx="8">
                  <c:v>0.29764970044566008</c:v>
                </c:pt>
                <c:pt idx="9">
                  <c:v>0.30092205056802002</c:v>
                </c:pt>
                <c:pt idx="10">
                  <c:v>0.30004509292835302</c:v>
                </c:pt>
                <c:pt idx="11">
                  <c:v>0.29707870175343354</c:v>
                </c:pt>
                <c:pt idx="12">
                  <c:v>0.29282919592422707</c:v>
                </c:pt>
                <c:pt idx="13">
                  <c:v>0.28688062689587407</c:v>
                </c:pt>
                <c:pt idx="14">
                  <c:v>0.27771026252965136</c:v>
                </c:pt>
                <c:pt idx="15">
                  <c:v>0.26703792067125776</c:v>
                </c:pt>
                <c:pt idx="16">
                  <c:v>0.254906372558586</c:v>
                </c:pt>
                <c:pt idx="17">
                  <c:v>0.23944249405502513</c:v>
                </c:pt>
                <c:pt idx="18">
                  <c:v>0.22300261806299099</c:v>
                </c:pt>
                <c:pt idx="19">
                  <c:v>0.20430538587306657</c:v>
                </c:pt>
                <c:pt idx="20">
                  <c:v>0.18449664785826292</c:v>
                </c:pt>
                <c:pt idx="21">
                  <c:v>0.163309603697745</c:v>
                </c:pt>
                <c:pt idx="22">
                  <c:v>0.14119153819270899</c:v>
                </c:pt>
                <c:pt idx="23">
                  <c:v>0.11905232094049302</c:v>
                </c:pt>
                <c:pt idx="24">
                  <c:v>9.7471002657830805E-2</c:v>
                </c:pt>
                <c:pt idx="25">
                  <c:v>7.65158028970742E-2</c:v>
                </c:pt>
                <c:pt idx="26">
                  <c:v>5.8261895484816702E-2</c:v>
                </c:pt>
                <c:pt idx="27">
                  <c:v>4.2417827914048495E-2</c:v>
                </c:pt>
                <c:pt idx="28">
                  <c:v>2.9367244052942588E-2</c:v>
                </c:pt>
                <c:pt idx="29">
                  <c:v>1.9192434315086666E-2</c:v>
                </c:pt>
                <c:pt idx="30">
                  <c:v>1.17473730279249E-2</c:v>
                </c:pt>
                <c:pt idx="31">
                  <c:v>6.6843549579170365E-3</c:v>
                </c:pt>
                <c:pt idx="32">
                  <c:v>3.5113192086069053E-3</c:v>
                </c:pt>
                <c:pt idx="33">
                  <c:v>1.6919483051534301E-3</c:v>
                </c:pt>
                <c:pt idx="34">
                  <c:v>7.4368072590535442E-4</c:v>
                </c:pt>
              </c:numCache>
            </c:numRef>
          </c:val>
        </c:ser>
        <c:ser>
          <c:idx val="1"/>
          <c:order val="1"/>
          <c:tx>
            <c:strRef>
              <c:f>'EDU ASFRs'!$W$3</c:f>
              <c:strCache>
                <c:ptCount val="1"/>
                <c:pt idx="0">
                  <c:v>Low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ASFRs'!$W$4:$W$38</c:f>
              <c:numCache>
                <c:formatCode>General</c:formatCode>
                <c:ptCount val="35"/>
                <c:pt idx="0">
                  <c:v>0.127235743374737</c:v>
                </c:pt>
                <c:pt idx="1">
                  <c:v>0.124699058599962</c:v>
                </c:pt>
                <c:pt idx="2">
                  <c:v>0.173140533257503</c:v>
                </c:pt>
                <c:pt idx="3">
                  <c:v>0.19528878233347499</c:v>
                </c:pt>
                <c:pt idx="4">
                  <c:v>0.21374724202707507</c:v>
                </c:pt>
                <c:pt idx="5">
                  <c:v>0.22474176338037999</c:v>
                </c:pt>
                <c:pt idx="6">
                  <c:v>0.23537696225617588</c:v>
                </c:pt>
                <c:pt idx="7">
                  <c:v>0.24501239480310674</c:v>
                </c:pt>
                <c:pt idx="8">
                  <c:v>0.24795322320631699</c:v>
                </c:pt>
                <c:pt idx="9">
                  <c:v>0.25333736455509676</c:v>
                </c:pt>
                <c:pt idx="10">
                  <c:v>0.25370228057826999</c:v>
                </c:pt>
                <c:pt idx="11">
                  <c:v>0.25100329593849802</c:v>
                </c:pt>
                <c:pt idx="12">
                  <c:v>0.24695498924214168</c:v>
                </c:pt>
                <c:pt idx="13">
                  <c:v>0.24078472667436501</c:v>
                </c:pt>
                <c:pt idx="14">
                  <c:v>0.23056756506689499</c:v>
                </c:pt>
                <c:pt idx="15">
                  <c:v>0.21907794454286492</c:v>
                </c:pt>
                <c:pt idx="16">
                  <c:v>0.20639619753769792</c:v>
                </c:pt>
                <c:pt idx="17">
                  <c:v>0.19007926816110399</c:v>
                </c:pt>
                <c:pt idx="18">
                  <c:v>0.17341441540817953</c:v>
                </c:pt>
                <c:pt idx="19">
                  <c:v>0.15472601194528099</c:v>
                </c:pt>
                <c:pt idx="20">
                  <c:v>0.13557592895470943</c:v>
                </c:pt>
                <c:pt idx="21">
                  <c:v>0.11574373253226219</c:v>
                </c:pt>
                <c:pt idx="22">
                  <c:v>9.587562368649663E-2</c:v>
                </c:pt>
                <c:pt idx="23">
                  <c:v>7.702722518616642E-2</c:v>
                </c:pt>
                <c:pt idx="24">
                  <c:v>5.9759714975225954E-2</c:v>
                </c:pt>
                <c:pt idx="25">
                  <c:v>4.4045882871719885E-2</c:v>
                </c:pt>
                <c:pt idx="26">
                  <c:v>3.1495232747361518E-2</c:v>
                </c:pt>
                <c:pt idx="27">
                  <c:v>2.1468584145697703E-2</c:v>
                </c:pt>
                <c:pt idx="28">
                  <c:v>1.38966079781573E-2</c:v>
                </c:pt>
                <c:pt idx="29">
                  <c:v>8.4954916478117547E-3</c:v>
                </c:pt>
                <c:pt idx="30">
                  <c:v>4.8722069122490814E-3</c:v>
                </c:pt>
                <c:pt idx="31">
                  <c:v>2.6061871543449429E-3</c:v>
                </c:pt>
                <c:pt idx="32">
                  <c:v>1.2931530845203649E-3</c:v>
                </c:pt>
                <c:pt idx="33">
                  <c:v>5.9139226712457739E-4</c:v>
                </c:pt>
                <c:pt idx="34">
                  <c:v>2.4759057303793802E-4</c:v>
                </c:pt>
              </c:numCache>
            </c:numRef>
          </c:val>
        </c:ser>
        <c:ser>
          <c:idx val="2"/>
          <c:order val="2"/>
          <c:tx>
            <c:strRef>
              <c:f>'EDU ASFRs'!$X$3</c:f>
              <c:strCache>
                <c:ptCount val="1"/>
                <c:pt idx="0">
                  <c:v>Medium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ASFRs'!$X$4:$X$38</c:f>
              <c:numCache>
                <c:formatCode>General</c:formatCode>
                <c:ptCount val="35"/>
                <c:pt idx="0">
                  <c:v>5.9251042305681297E-2</c:v>
                </c:pt>
                <c:pt idx="1">
                  <c:v>6.4986708508397203E-2</c:v>
                </c:pt>
                <c:pt idx="2">
                  <c:v>9.5453661976953944E-2</c:v>
                </c:pt>
                <c:pt idx="3">
                  <c:v>0.11537971033823102</c:v>
                </c:pt>
                <c:pt idx="4">
                  <c:v>0.13197420632781701</c:v>
                </c:pt>
                <c:pt idx="5">
                  <c:v>0.14188262875285887</c:v>
                </c:pt>
                <c:pt idx="6">
                  <c:v>0.15177965516850001</c:v>
                </c:pt>
                <c:pt idx="7">
                  <c:v>0.16220880498691201</c:v>
                </c:pt>
                <c:pt idx="8">
                  <c:v>0.16464195784795899</c:v>
                </c:pt>
                <c:pt idx="9">
                  <c:v>0.17274581944288153</c:v>
                </c:pt>
                <c:pt idx="10">
                  <c:v>0.176959550274951</c:v>
                </c:pt>
                <c:pt idx="11">
                  <c:v>0.17634011805775099</c:v>
                </c:pt>
                <c:pt idx="12">
                  <c:v>0.175888416581295</c:v>
                </c:pt>
                <c:pt idx="13">
                  <c:v>0.17338324880736786</c:v>
                </c:pt>
                <c:pt idx="14">
                  <c:v>0.16393532361194799</c:v>
                </c:pt>
                <c:pt idx="15">
                  <c:v>0.15411926912932492</c:v>
                </c:pt>
                <c:pt idx="16">
                  <c:v>0.14457455329343688</c:v>
                </c:pt>
                <c:pt idx="17">
                  <c:v>0.12870041319126957</c:v>
                </c:pt>
                <c:pt idx="18">
                  <c:v>0.11533731088818698</c:v>
                </c:pt>
                <c:pt idx="19">
                  <c:v>9.9608599639820453E-2</c:v>
                </c:pt>
                <c:pt idx="20">
                  <c:v>8.5233561168634897E-2</c:v>
                </c:pt>
                <c:pt idx="21">
                  <c:v>7.0553855089537598E-2</c:v>
                </c:pt>
                <c:pt idx="22">
                  <c:v>5.5987664971112037E-2</c:v>
                </c:pt>
                <c:pt idx="23">
                  <c:v>4.3080772407015598E-2</c:v>
                </c:pt>
                <c:pt idx="24">
                  <c:v>3.1870616356925716E-2</c:v>
                </c:pt>
                <c:pt idx="25">
                  <c:v>2.0676592854722699E-2</c:v>
                </c:pt>
                <c:pt idx="26">
                  <c:v>1.3828993652948599E-2</c:v>
                </c:pt>
                <c:pt idx="27">
                  <c:v>8.6969534117799802E-3</c:v>
                </c:pt>
                <c:pt idx="28">
                  <c:v>5.2031011299380394E-3</c:v>
                </c:pt>
                <c:pt idx="29">
                  <c:v>2.9582364089949884E-3</c:v>
                </c:pt>
                <c:pt idx="30">
                  <c:v>1.5768981543378047E-3</c:v>
                </c:pt>
                <c:pt idx="31">
                  <c:v>7.8257374881990447E-4</c:v>
                </c:pt>
                <c:pt idx="32">
                  <c:v>3.5943347076342817E-4</c:v>
                </c:pt>
                <c:pt idx="33">
                  <c:v>1.48207120557167E-4</c:v>
                </c:pt>
                <c:pt idx="34" formatCode="0.00E+00">
                  <c:v>5.1418980508035998E-5</c:v>
                </c:pt>
              </c:numCache>
            </c:numRef>
          </c:val>
        </c:ser>
        <c:ser>
          <c:idx val="3"/>
          <c:order val="3"/>
          <c:tx>
            <c:strRef>
              <c:f>'EDU ASFRs'!$Y$3</c:f>
              <c:strCache>
                <c:ptCount val="1"/>
                <c:pt idx="0">
                  <c:v>High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ASFRs'!$Y$4:$Y$38</c:f>
              <c:numCache>
                <c:formatCode>General</c:formatCode>
                <c:ptCount val="35"/>
                <c:pt idx="0">
                  <c:v>3.1198125005639499E-2</c:v>
                </c:pt>
                <c:pt idx="1">
                  <c:v>3.5826622057516598E-2</c:v>
                </c:pt>
                <c:pt idx="2">
                  <c:v>5.4229046696195375E-2</c:v>
                </c:pt>
                <c:pt idx="3">
                  <c:v>6.8314729102059393E-2</c:v>
                </c:pt>
                <c:pt idx="4">
                  <c:v>8.1081252964714079E-2</c:v>
                </c:pt>
                <c:pt idx="5">
                  <c:v>8.9533751039829204E-2</c:v>
                </c:pt>
                <c:pt idx="6">
                  <c:v>9.8233353598549455E-2</c:v>
                </c:pt>
                <c:pt idx="7">
                  <c:v>0.10798590181293602</c:v>
                </c:pt>
                <c:pt idx="8">
                  <c:v>0.110117667991292</c:v>
                </c:pt>
                <c:pt idx="9">
                  <c:v>0.11822009176878039</c:v>
                </c:pt>
                <c:pt idx="10">
                  <c:v>0.124758191105108</c:v>
                </c:pt>
                <c:pt idx="11">
                  <c:v>0.12566187919819988</c:v>
                </c:pt>
                <c:pt idx="12">
                  <c:v>0.128393425931319</c:v>
                </c:pt>
                <c:pt idx="13">
                  <c:v>0.13015941318629554</c:v>
                </c:pt>
                <c:pt idx="14">
                  <c:v>0.12284033556071898</c:v>
                </c:pt>
                <c:pt idx="15">
                  <c:v>0.116232980290304</c:v>
                </c:pt>
                <c:pt idx="16">
                  <c:v>0.11211417010855509</c:v>
                </c:pt>
                <c:pt idx="17">
                  <c:v>9.7970615083135149E-2</c:v>
                </c:pt>
                <c:pt idx="18">
                  <c:v>8.9568114910093172E-2</c:v>
                </c:pt>
                <c:pt idx="19">
                  <c:v>7.75211446461605E-2</c:v>
                </c:pt>
                <c:pt idx="20">
                  <c:v>6.8434100121243804E-2</c:v>
                </c:pt>
                <c:pt idx="21">
                  <c:v>5.8157881999054487E-2</c:v>
                </c:pt>
                <c:pt idx="22">
                  <c:v>4.6649764725859258E-2</c:v>
                </c:pt>
                <c:pt idx="23">
                  <c:v>3.6766038469839411E-2</c:v>
                </c:pt>
                <c:pt idx="24">
                  <c:v>2.7926373071925106E-2</c:v>
                </c:pt>
                <c:pt idx="25">
                  <c:v>1.5291314301963401E-2</c:v>
                </c:pt>
                <c:pt idx="26">
                  <c:v>1.0331335680322001E-2</c:v>
                </c:pt>
                <c:pt idx="27">
                  <c:v>6.4575104531792099E-3</c:v>
                </c:pt>
                <c:pt idx="28">
                  <c:v>3.8793418118458801E-3</c:v>
                </c:pt>
                <c:pt idx="29">
                  <c:v>2.2495047399661112E-3</c:v>
                </c:pt>
                <c:pt idx="30">
                  <c:v>1.2240727448202956E-3</c:v>
                </c:pt>
                <c:pt idx="31">
                  <c:v>6.1870711788435324E-4</c:v>
                </c:pt>
                <c:pt idx="32">
                  <c:v>2.8824519061864198E-4</c:v>
                </c:pt>
                <c:pt idx="33">
                  <c:v>1.1603179418971801E-4</c:v>
                </c:pt>
                <c:pt idx="34" formatCode="0.00E+00">
                  <c:v>3.4402581755339601E-5</c:v>
                </c:pt>
              </c:numCache>
            </c:numRef>
          </c:val>
        </c:ser>
        <c:marker val="1"/>
        <c:axId val="39007744"/>
        <c:axId val="39009280"/>
      </c:lineChart>
      <c:catAx>
        <c:axId val="39007744"/>
        <c:scaling>
          <c:orientation val="minMax"/>
        </c:scaling>
        <c:axPos val="b"/>
        <c:numFmt formatCode="General" sourceLinked="1"/>
        <c:tickLblPos val="nextTo"/>
        <c:crossAx val="39009280"/>
        <c:crosses val="autoZero"/>
        <c:auto val="1"/>
        <c:lblAlgn val="ctr"/>
        <c:lblOffset val="100"/>
      </c:catAx>
      <c:valAx>
        <c:axId val="39009280"/>
        <c:scaling>
          <c:orientation val="minMax"/>
        </c:scaling>
        <c:axPos val="l"/>
        <c:numFmt formatCode="General" sourceLinked="1"/>
        <c:tickLblPos val="nextTo"/>
        <c:crossAx val="39007744"/>
        <c:crosses val="autoZero"/>
        <c:crossBetween val="between"/>
      </c:valAx>
    </c:plotArea>
    <c:plotVisOnly val="1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'EDU ASFRs'!$Q$3</c:f>
              <c:strCache>
                <c:ptCount val="1"/>
                <c:pt idx="0">
                  <c:v>Illiterate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ASFRs'!$Q$4:$Q$38</c:f>
              <c:numCache>
                <c:formatCode>General</c:formatCode>
                <c:ptCount val="35"/>
                <c:pt idx="0">
                  <c:v>9.6101944015296564E-2</c:v>
                </c:pt>
                <c:pt idx="1">
                  <c:v>0.15678610080377944</c:v>
                </c:pt>
                <c:pt idx="2">
                  <c:v>0.21512312620039201</c:v>
                </c:pt>
                <c:pt idx="3">
                  <c:v>0.24783565661957987</c:v>
                </c:pt>
                <c:pt idx="4">
                  <c:v>0.26964126826185708</c:v>
                </c:pt>
                <c:pt idx="5">
                  <c:v>0.28563031937279298</c:v>
                </c:pt>
                <c:pt idx="6">
                  <c:v>0.29958017347867866</c:v>
                </c:pt>
                <c:pt idx="7">
                  <c:v>0.30939109294867601</c:v>
                </c:pt>
                <c:pt idx="8">
                  <c:v>0.31389895483348401</c:v>
                </c:pt>
                <c:pt idx="9">
                  <c:v>0.31541830319787767</c:v>
                </c:pt>
                <c:pt idx="10">
                  <c:v>0.31436917155172989</c:v>
                </c:pt>
                <c:pt idx="11">
                  <c:v>0.30719387315592389</c:v>
                </c:pt>
                <c:pt idx="12">
                  <c:v>0.29745681394377266</c:v>
                </c:pt>
                <c:pt idx="13">
                  <c:v>0.28445411133556237</c:v>
                </c:pt>
                <c:pt idx="14">
                  <c:v>0.26897674137158001</c:v>
                </c:pt>
                <c:pt idx="15">
                  <c:v>0.24982048194649401</c:v>
                </c:pt>
                <c:pt idx="16">
                  <c:v>0.22920298755011453</c:v>
                </c:pt>
                <c:pt idx="17">
                  <c:v>0.20625441099673147</c:v>
                </c:pt>
                <c:pt idx="18">
                  <c:v>0.18279133482491092</c:v>
                </c:pt>
                <c:pt idx="19">
                  <c:v>0.15852968756832592</c:v>
                </c:pt>
                <c:pt idx="20">
                  <c:v>0.134793974221009</c:v>
                </c:pt>
                <c:pt idx="21">
                  <c:v>0.11196495228730402</c:v>
                </c:pt>
                <c:pt idx="22">
                  <c:v>9.1061638455641802E-2</c:v>
                </c:pt>
                <c:pt idx="23">
                  <c:v>7.2200976507122594E-2</c:v>
                </c:pt>
                <c:pt idx="24">
                  <c:v>5.5559381840090814E-2</c:v>
                </c:pt>
                <c:pt idx="25">
                  <c:v>4.0882551824072418E-2</c:v>
                </c:pt>
                <c:pt idx="26">
                  <c:v>2.9646470776577411E-2</c:v>
                </c:pt>
                <c:pt idx="27">
                  <c:v>2.0761819581541042E-2</c:v>
                </c:pt>
                <c:pt idx="28">
                  <c:v>1.4054212286345198E-2</c:v>
                </c:pt>
                <c:pt idx="29">
                  <c:v>9.1696666061607344E-3</c:v>
                </c:pt>
                <c:pt idx="30">
                  <c:v>5.7523973488593123E-3</c:v>
                </c:pt>
                <c:pt idx="31">
                  <c:v>3.463024234922714E-3</c:v>
                </c:pt>
                <c:pt idx="32">
                  <c:v>1.9946398383600969E-3</c:v>
                </c:pt>
                <c:pt idx="33">
                  <c:v>1.0961024121463642E-3</c:v>
                </c:pt>
                <c:pt idx="34">
                  <c:v>5.7298143044986983E-4</c:v>
                </c:pt>
              </c:numCache>
            </c:numRef>
          </c:val>
        </c:ser>
        <c:ser>
          <c:idx val="1"/>
          <c:order val="1"/>
          <c:tx>
            <c:strRef>
              <c:f>'EDU ASFRs'!$R$3</c:f>
              <c:strCache>
                <c:ptCount val="1"/>
                <c:pt idx="0">
                  <c:v>Low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ASFRs'!$R$4:$R$38</c:f>
              <c:numCache>
                <c:formatCode>General</c:formatCode>
                <c:ptCount val="35"/>
                <c:pt idx="0">
                  <c:v>6.5568419526372712E-2</c:v>
                </c:pt>
                <c:pt idx="1">
                  <c:v>0.11814548681504999</c:v>
                </c:pt>
                <c:pt idx="2">
                  <c:v>0.17236327126428788</c:v>
                </c:pt>
                <c:pt idx="3">
                  <c:v>0.20678123788472677</c:v>
                </c:pt>
                <c:pt idx="4">
                  <c:v>0.22804864363473901</c:v>
                </c:pt>
                <c:pt idx="5">
                  <c:v>0.242879085988882</c:v>
                </c:pt>
                <c:pt idx="6">
                  <c:v>0.25690970192925477</c:v>
                </c:pt>
                <c:pt idx="7">
                  <c:v>0.26790301556700202</c:v>
                </c:pt>
                <c:pt idx="8">
                  <c:v>0.27338503721530638</c:v>
                </c:pt>
                <c:pt idx="9">
                  <c:v>0.27572389538280301</c:v>
                </c:pt>
                <c:pt idx="10">
                  <c:v>0.275028451146132</c:v>
                </c:pt>
                <c:pt idx="11">
                  <c:v>0.26630252877382432</c:v>
                </c:pt>
                <c:pt idx="12">
                  <c:v>0.25469364765084501</c:v>
                </c:pt>
                <c:pt idx="13">
                  <c:v>0.23945797893222553</c:v>
                </c:pt>
                <c:pt idx="14">
                  <c:v>0.221925325433217</c:v>
                </c:pt>
                <c:pt idx="15">
                  <c:v>0.20071236279629301</c:v>
                </c:pt>
                <c:pt idx="16">
                  <c:v>0.17900109630081301</c:v>
                </c:pt>
                <c:pt idx="17">
                  <c:v>0.15567215102537099</c:v>
                </c:pt>
                <c:pt idx="18">
                  <c:v>0.13308466132939101</c:v>
                </c:pt>
                <c:pt idx="19">
                  <c:v>0.11071003373329009</c:v>
                </c:pt>
                <c:pt idx="20">
                  <c:v>8.9999297777569348E-2</c:v>
                </c:pt>
                <c:pt idx="21">
                  <c:v>7.1123838309006801E-2</c:v>
                </c:pt>
                <c:pt idx="22">
                  <c:v>5.4935370689198598E-2</c:v>
                </c:pt>
                <c:pt idx="23">
                  <c:v>4.1196066995919801E-2</c:v>
                </c:pt>
                <c:pt idx="24">
                  <c:v>2.977820073365171E-2</c:v>
                </c:pt>
                <c:pt idx="25">
                  <c:v>2.0179589083210599E-2</c:v>
                </c:pt>
                <c:pt idx="26">
                  <c:v>1.36593802109247E-2</c:v>
                </c:pt>
                <c:pt idx="27">
                  <c:v>8.8950416471666825E-3</c:v>
                </c:pt>
                <c:pt idx="28">
                  <c:v>5.5920955391669845E-3</c:v>
                </c:pt>
                <c:pt idx="29">
                  <c:v>3.3859414015443602E-3</c:v>
                </c:pt>
                <c:pt idx="30">
                  <c:v>1.9677757909753501E-3</c:v>
                </c:pt>
                <c:pt idx="31">
                  <c:v>1.0959468226373421E-3</c:v>
                </c:pt>
                <c:pt idx="32">
                  <c:v>5.8150317033424804E-4</c:v>
                </c:pt>
                <c:pt idx="33">
                  <c:v>2.9229389265842401E-4</c:v>
                </c:pt>
                <c:pt idx="34">
                  <c:v>1.3837964746357071E-4</c:v>
                </c:pt>
              </c:numCache>
            </c:numRef>
          </c:val>
        </c:ser>
        <c:ser>
          <c:idx val="2"/>
          <c:order val="2"/>
          <c:tx>
            <c:strRef>
              <c:f>'EDU ASFRs'!$S$3</c:f>
              <c:strCache>
                <c:ptCount val="1"/>
                <c:pt idx="0">
                  <c:v>Medium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ASFRs'!$S$4:$S$38</c:f>
              <c:numCache>
                <c:formatCode>General</c:formatCode>
                <c:ptCount val="35"/>
                <c:pt idx="0">
                  <c:v>2.6303465469347406E-2</c:v>
                </c:pt>
                <c:pt idx="1">
                  <c:v>5.5210883453179704E-2</c:v>
                </c:pt>
                <c:pt idx="2">
                  <c:v>9.1575160044348528E-2</c:v>
                </c:pt>
                <c:pt idx="3">
                  <c:v>0.12262128722888845</c:v>
                </c:pt>
                <c:pt idx="4">
                  <c:v>0.14514719107619101</c:v>
                </c:pt>
                <c:pt idx="5">
                  <c:v>0.16068473342812101</c:v>
                </c:pt>
                <c:pt idx="6">
                  <c:v>0.17537055899978235</c:v>
                </c:pt>
                <c:pt idx="7">
                  <c:v>0.18808897662476301</c:v>
                </c:pt>
                <c:pt idx="8">
                  <c:v>0.19496032699540841</c:v>
                </c:pt>
                <c:pt idx="9">
                  <c:v>0.19932278076434001</c:v>
                </c:pt>
                <c:pt idx="10">
                  <c:v>0.20259385399188001</c:v>
                </c:pt>
                <c:pt idx="11">
                  <c:v>0.19402911939974088</c:v>
                </c:pt>
                <c:pt idx="12">
                  <c:v>0.18370540458611892</c:v>
                </c:pt>
                <c:pt idx="13">
                  <c:v>0.17043340373201274</c:v>
                </c:pt>
                <c:pt idx="14">
                  <c:v>0.15647023651418562</c:v>
                </c:pt>
                <c:pt idx="15">
                  <c:v>0.13813690578502799</c:v>
                </c:pt>
                <c:pt idx="16">
                  <c:v>0.12163021743120961</c:v>
                </c:pt>
                <c:pt idx="17">
                  <c:v>0.10319876593305824</c:v>
                </c:pt>
                <c:pt idx="18">
                  <c:v>8.6885030382536504E-2</c:v>
                </c:pt>
                <c:pt idx="19">
                  <c:v>7.0284508310265406E-2</c:v>
                </c:pt>
                <c:pt idx="20">
                  <c:v>5.5560577635647021E-2</c:v>
                </c:pt>
                <c:pt idx="21">
                  <c:v>4.2336573399523736E-2</c:v>
                </c:pt>
                <c:pt idx="22">
                  <c:v>3.1823149166078042E-2</c:v>
                </c:pt>
                <c:pt idx="23">
                  <c:v>2.31252078514823E-2</c:v>
                </c:pt>
                <c:pt idx="24">
                  <c:v>1.5866148392179209E-2</c:v>
                </c:pt>
                <c:pt idx="25">
                  <c:v>9.2602580317413894E-3</c:v>
                </c:pt>
                <c:pt idx="26">
                  <c:v>5.9374826902675124E-3</c:v>
                </c:pt>
                <c:pt idx="27">
                  <c:v>3.6380248666452145E-3</c:v>
                </c:pt>
                <c:pt idx="28">
                  <c:v>2.1539119583956763E-3</c:v>
                </c:pt>
                <c:pt idx="29">
                  <c:v>1.23547951002924E-3</c:v>
                </c:pt>
                <c:pt idx="30">
                  <c:v>6.7981370478892213E-4</c:v>
                </c:pt>
                <c:pt idx="31">
                  <c:v>3.6054008788245784E-4</c:v>
                </c:pt>
                <c:pt idx="32">
                  <c:v>1.7815130534189823E-4</c:v>
                </c:pt>
                <c:pt idx="33" formatCode="0.00E+00">
                  <c:v>7.8866507509843897E-5</c:v>
                </c:pt>
                <c:pt idx="34" formatCode="0.00E+00">
                  <c:v>2.9404854805863325E-5</c:v>
                </c:pt>
              </c:numCache>
            </c:numRef>
          </c:val>
        </c:ser>
        <c:ser>
          <c:idx val="3"/>
          <c:order val="3"/>
          <c:tx>
            <c:strRef>
              <c:f>'EDU ASFRs'!$T$3</c:f>
              <c:strCache>
                <c:ptCount val="1"/>
                <c:pt idx="0">
                  <c:v>High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ASFRs'!$T$4:$T$38</c:f>
              <c:numCache>
                <c:formatCode>General</c:formatCode>
                <c:ptCount val="35"/>
                <c:pt idx="0">
                  <c:v>1.1455264631324499E-2</c:v>
                </c:pt>
                <c:pt idx="1">
                  <c:v>2.6016464996637789E-2</c:v>
                </c:pt>
                <c:pt idx="2">
                  <c:v>4.6648155892985599E-2</c:v>
                </c:pt>
                <c:pt idx="3">
                  <c:v>6.7474378093881099E-2</c:v>
                </c:pt>
                <c:pt idx="4">
                  <c:v>8.5132167009150495E-2</c:v>
                </c:pt>
                <c:pt idx="5">
                  <c:v>9.8453862021083027E-2</c:v>
                </c:pt>
                <c:pt idx="6">
                  <c:v>0.11112457435781027</c:v>
                </c:pt>
                <c:pt idx="7">
                  <c:v>0.12289240110555924</c:v>
                </c:pt>
                <c:pt idx="8">
                  <c:v>0.13016017933790897</c:v>
                </c:pt>
                <c:pt idx="9">
                  <c:v>0.13635817990178767</c:v>
                </c:pt>
                <c:pt idx="10">
                  <c:v>0.14482746565413099</c:v>
                </c:pt>
                <c:pt idx="11">
                  <c:v>0.14052673682963199</c:v>
                </c:pt>
                <c:pt idx="12">
                  <c:v>0.135549775178053</c:v>
                </c:pt>
                <c:pt idx="13">
                  <c:v>0.12834547324780901</c:v>
                </c:pt>
                <c:pt idx="14">
                  <c:v>0.12153361558675027</c:v>
                </c:pt>
                <c:pt idx="15">
                  <c:v>0.10825540806249202</c:v>
                </c:pt>
                <c:pt idx="16">
                  <c:v>9.8580544291425098E-2</c:v>
                </c:pt>
                <c:pt idx="17">
                  <c:v>8.5362152724385604E-2</c:v>
                </c:pt>
                <c:pt idx="18">
                  <c:v>7.5234435816496373E-2</c:v>
                </c:pt>
                <c:pt idx="19">
                  <c:v>6.303517366497037E-2</c:v>
                </c:pt>
                <c:pt idx="20">
                  <c:v>5.2268100876546833E-2</c:v>
                </c:pt>
                <c:pt idx="21">
                  <c:v>4.1698409270562377E-2</c:v>
                </c:pt>
                <c:pt idx="22">
                  <c:v>3.3587147054668205E-2</c:v>
                </c:pt>
                <c:pt idx="23">
                  <c:v>2.6163690319007199E-2</c:v>
                </c:pt>
                <c:pt idx="24">
                  <c:v>1.8953832009988354E-2</c:v>
                </c:pt>
                <c:pt idx="25">
                  <c:v>1.0712795421276799E-2</c:v>
                </c:pt>
                <c:pt idx="26">
                  <c:v>7.3679808192514745E-3</c:v>
                </c:pt>
                <c:pt idx="27">
                  <c:v>4.7694996597006075E-3</c:v>
                </c:pt>
                <c:pt idx="28">
                  <c:v>3.0305536973938701E-3</c:v>
                </c:pt>
                <c:pt idx="29">
                  <c:v>1.89360104250401E-3</c:v>
                </c:pt>
                <c:pt idx="30">
                  <c:v>1.1432893269202565E-3</c:v>
                </c:pt>
                <c:pt idx="31">
                  <c:v>6.7208926840997562E-4</c:v>
                </c:pt>
                <c:pt idx="32">
                  <c:v>3.6527761635786802E-4</c:v>
                </c:pt>
                <c:pt idx="33">
                  <c:v>1.7405719568765584E-4</c:v>
                </c:pt>
                <c:pt idx="34" formatCode="0.00E+00">
                  <c:v>6.6465130611060414E-5</c:v>
                </c:pt>
              </c:numCache>
            </c:numRef>
          </c:val>
        </c:ser>
        <c:marker val="1"/>
        <c:axId val="46363392"/>
        <c:axId val="46364928"/>
      </c:lineChart>
      <c:catAx>
        <c:axId val="46363392"/>
        <c:scaling>
          <c:orientation val="minMax"/>
        </c:scaling>
        <c:axPos val="b"/>
        <c:numFmt formatCode="General" sourceLinked="1"/>
        <c:tickLblPos val="nextTo"/>
        <c:crossAx val="46364928"/>
        <c:crosses val="autoZero"/>
        <c:auto val="1"/>
        <c:lblAlgn val="ctr"/>
        <c:lblOffset val="100"/>
      </c:catAx>
      <c:valAx>
        <c:axId val="46364928"/>
        <c:scaling>
          <c:orientation val="minMax"/>
        </c:scaling>
        <c:axPos val="l"/>
        <c:numFmt formatCode="General" sourceLinked="1"/>
        <c:tickLblPos val="nextTo"/>
        <c:crossAx val="46363392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ASFRs'!$L$4:$L$38</c:f>
              <c:numCache>
                <c:formatCode>General</c:formatCode>
                <c:ptCount val="35"/>
                <c:pt idx="0">
                  <c:v>1.9690841228402384E-2</c:v>
                </c:pt>
                <c:pt idx="1">
                  <c:v>0.101147570309693</c:v>
                </c:pt>
                <c:pt idx="2">
                  <c:v>0.18905057555382901</c:v>
                </c:pt>
                <c:pt idx="3">
                  <c:v>0.241726758240596</c:v>
                </c:pt>
                <c:pt idx="4">
                  <c:v>0.26622665943311874</c:v>
                </c:pt>
                <c:pt idx="5">
                  <c:v>0.287372212635635</c:v>
                </c:pt>
                <c:pt idx="6">
                  <c:v>0.29961867876687154</c:v>
                </c:pt>
                <c:pt idx="7">
                  <c:v>0.30739615137792037</c:v>
                </c:pt>
                <c:pt idx="8">
                  <c:v>0.30796915520975754</c:v>
                </c:pt>
                <c:pt idx="9">
                  <c:v>0.30406654203721101</c:v>
                </c:pt>
                <c:pt idx="10">
                  <c:v>0.29467295753615202</c:v>
                </c:pt>
                <c:pt idx="11">
                  <c:v>0.28095152720955813</c:v>
                </c:pt>
                <c:pt idx="12">
                  <c:v>0.26266210080319879</c:v>
                </c:pt>
                <c:pt idx="13">
                  <c:v>0.24235760417556701</c:v>
                </c:pt>
                <c:pt idx="14">
                  <c:v>0.22067205313209101</c:v>
                </c:pt>
                <c:pt idx="15">
                  <c:v>0.19675175115950597</c:v>
                </c:pt>
                <c:pt idx="16">
                  <c:v>0.17303312115973399</c:v>
                </c:pt>
                <c:pt idx="17">
                  <c:v>0.14974992690322247</c:v>
                </c:pt>
                <c:pt idx="18">
                  <c:v>0.12729236909242492</c:v>
                </c:pt>
                <c:pt idx="19">
                  <c:v>0.10627160853867242</c:v>
                </c:pt>
                <c:pt idx="20">
                  <c:v>8.7424460178844018E-2</c:v>
                </c:pt>
                <c:pt idx="21">
                  <c:v>7.0521325251337003E-2</c:v>
                </c:pt>
                <c:pt idx="22">
                  <c:v>5.6031027599576302E-2</c:v>
                </c:pt>
                <c:pt idx="23">
                  <c:v>4.3482795287308404E-2</c:v>
                </c:pt>
                <c:pt idx="24">
                  <c:v>3.2926255899179205E-2</c:v>
                </c:pt>
                <c:pt idx="25">
                  <c:v>2.3807131659332501E-2</c:v>
                </c:pt>
                <c:pt idx="26">
                  <c:v>1.73359059546426E-2</c:v>
                </c:pt>
                <c:pt idx="27">
                  <c:v>1.2293733057159698E-2</c:v>
                </c:pt>
                <c:pt idx="28">
                  <c:v>8.5079033597197495E-3</c:v>
                </c:pt>
                <c:pt idx="29">
                  <c:v>5.7252282687431499E-3</c:v>
                </c:pt>
                <c:pt idx="30">
                  <c:v>3.7293225961791627E-3</c:v>
                </c:pt>
                <c:pt idx="31">
                  <c:v>2.3440451578307302E-3</c:v>
                </c:pt>
                <c:pt idx="32">
                  <c:v>1.4158665370977599E-3</c:v>
                </c:pt>
                <c:pt idx="33">
                  <c:v>8.1980791311042221E-4</c:v>
                </c:pt>
                <c:pt idx="34">
                  <c:v>4.5414774883061819E-4</c:v>
                </c:pt>
              </c:numCache>
            </c:numRef>
          </c:val>
        </c:ser>
        <c:ser>
          <c:idx val="1"/>
          <c:order val="1"/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ASFRs'!$M$4:$M$38</c:f>
              <c:numCache>
                <c:formatCode>General</c:formatCode>
                <c:ptCount val="35"/>
                <c:pt idx="0">
                  <c:v>1.2783331825378899E-2</c:v>
                </c:pt>
                <c:pt idx="1">
                  <c:v>7.2146004640460712E-2</c:v>
                </c:pt>
                <c:pt idx="2">
                  <c:v>0.14778446351952262</c:v>
                </c:pt>
                <c:pt idx="3">
                  <c:v>0.20103212451869401</c:v>
                </c:pt>
                <c:pt idx="4">
                  <c:v>0.22675039092704599</c:v>
                </c:pt>
                <c:pt idx="5">
                  <c:v>0.24666475391988188</c:v>
                </c:pt>
                <c:pt idx="6">
                  <c:v>0.25639229178819001</c:v>
                </c:pt>
                <c:pt idx="7">
                  <c:v>0.26150202802068701</c:v>
                </c:pt>
                <c:pt idx="8">
                  <c:v>0.25957214714240701</c:v>
                </c:pt>
                <c:pt idx="9">
                  <c:v>0.25395896247308408</c:v>
                </c:pt>
                <c:pt idx="10">
                  <c:v>0.24329289870757553</c:v>
                </c:pt>
                <c:pt idx="11">
                  <c:v>0.22892715778576053</c:v>
                </c:pt>
                <c:pt idx="12">
                  <c:v>0.21030668569922453</c:v>
                </c:pt>
                <c:pt idx="13">
                  <c:v>0.19071903060732601</c:v>
                </c:pt>
                <c:pt idx="14">
                  <c:v>0.170780793308627</c:v>
                </c:pt>
                <c:pt idx="15">
                  <c:v>0.14895350836272644</c:v>
                </c:pt>
                <c:pt idx="16">
                  <c:v>0.128322891694266</c:v>
                </c:pt>
                <c:pt idx="17">
                  <c:v>0.10876700587608341</c:v>
                </c:pt>
                <c:pt idx="18">
                  <c:v>9.0381371309943698E-2</c:v>
                </c:pt>
                <c:pt idx="19">
                  <c:v>7.3639539505021195E-2</c:v>
                </c:pt>
                <c:pt idx="20">
                  <c:v>5.9205476534582802E-2</c:v>
                </c:pt>
                <c:pt idx="21">
                  <c:v>4.6531558443241201E-2</c:v>
                </c:pt>
                <c:pt idx="22">
                  <c:v>3.6055867931713448E-2</c:v>
                </c:pt>
                <c:pt idx="23">
                  <c:v>2.7102256635804352E-2</c:v>
                </c:pt>
                <c:pt idx="24">
                  <c:v>1.97160435507409E-2</c:v>
                </c:pt>
                <c:pt idx="25">
                  <c:v>1.3312593555176999E-2</c:v>
                </c:pt>
                <c:pt idx="26">
                  <c:v>9.2873358973297234E-3</c:v>
                </c:pt>
                <c:pt idx="27">
                  <c:v>6.283673270700116E-3</c:v>
                </c:pt>
                <c:pt idx="28">
                  <c:v>4.1489568316256855E-3</c:v>
                </c:pt>
                <c:pt idx="29">
                  <c:v>2.6682116536384413E-3</c:v>
                </c:pt>
                <c:pt idx="30">
                  <c:v>1.6621760741000185E-3</c:v>
                </c:pt>
                <c:pt idx="31">
                  <c:v>1.0009656474602E-3</c:v>
                </c:pt>
                <c:pt idx="32">
                  <c:v>5.7866205083879939E-4</c:v>
                </c:pt>
                <c:pt idx="33">
                  <c:v>3.2035788605631541E-4</c:v>
                </c:pt>
                <c:pt idx="34">
                  <c:v>1.6949754800260391E-4</c:v>
                </c:pt>
              </c:numCache>
            </c:numRef>
          </c:val>
        </c:ser>
        <c:ser>
          <c:idx val="2"/>
          <c:order val="2"/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ASFRs'!$N$4:$N$38</c:f>
              <c:numCache>
                <c:formatCode>General</c:formatCode>
                <c:ptCount val="35"/>
                <c:pt idx="0">
                  <c:v>5.2115214906612965E-3</c:v>
                </c:pt>
                <c:pt idx="1">
                  <c:v>3.4651504126693614E-2</c:v>
                </c:pt>
                <c:pt idx="2">
                  <c:v>8.3851798077936815E-2</c:v>
                </c:pt>
                <c:pt idx="3">
                  <c:v>0.13120088589037562</c:v>
                </c:pt>
                <c:pt idx="4">
                  <c:v>0.16132539531702444</c:v>
                </c:pt>
                <c:pt idx="5">
                  <c:v>0.18422786691072299</c:v>
                </c:pt>
                <c:pt idx="6">
                  <c:v>0.19531801549463801</c:v>
                </c:pt>
                <c:pt idx="7">
                  <c:v>0.20083797263967987</c:v>
                </c:pt>
                <c:pt idx="8">
                  <c:v>0.19919918608036874</c:v>
                </c:pt>
                <c:pt idx="9">
                  <c:v>0.19510217539393887</c:v>
                </c:pt>
                <c:pt idx="10">
                  <c:v>0.18630734901936974</c:v>
                </c:pt>
                <c:pt idx="11">
                  <c:v>0.17445956058107062</c:v>
                </c:pt>
                <c:pt idx="12">
                  <c:v>0.15809772499737157</c:v>
                </c:pt>
                <c:pt idx="13">
                  <c:v>0.14194055615437062</c:v>
                </c:pt>
                <c:pt idx="14">
                  <c:v>0.126237991223389</c:v>
                </c:pt>
                <c:pt idx="15">
                  <c:v>0.10768408670564709</c:v>
                </c:pt>
                <c:pt idx="16">
                  <c:v>9.1000804895207704E-2</c:v>
                </c:pt>
                <c:pt idx="17">
                  <c:v>7.5532864151387324E-2</c:v>
                </c:pt>
                <c:pt idx="18">
                  <c:v>6.1093706220948722E-2</c:v>
                </c:pt>
                <c:pt idx="19">
                  <c:v>4.8257841546840402E-2</c:v>
                </c:pt>
                <c:pt idx="20">
                  <c:v>3.7807342959803099E-2</c:v>
                </c:pt>
                <c:pt idx="21">
                  <c:v>2.8826667313206197E-2</c:v>
                </c:pt>
                <c:pt idx="22">
                  <c:v>2.17974996773002E-2</c:v>
                </c:pt>
                <c:pt idx="23">
                  <c:v>1.5836729695243155E-2</c:v>
                </c:pt>
                <c:pt idx="24">
                  <c:v>1.1009782292993101E-2</c:v>
                </c:pt>
                <c:pt idx="25">
                  <c:v>6.8676255330598996E-3</c:v>
                </c:pt>
                <c:pt idx="26">
                  <c:v>4.6254547830490199E-3</c:v>
                </c:pt>
                <c:pt idx="27">
                  <c:v>3.0016987599642952E-3</c:v>
                </c:pt>
                <c:pt idx="28">
                  <c:v>1.8990656897287872E-3</c:v>
                </c:pt>
                <c:pt idx="29">
                  <c:v>1.17170275003935E-3</c:v>
                </c:pt>
                <c:pt idx="30">
                  <c:v>6.9501441479449181E-4</c:v>
                </c:pt>
                <c:pt idx="31">
                  <c:v>3.9573453874000222E-4</c:v>
                </c:pt>
                <c:pt idx="32">
                  <c:v>2.1124205399785E-4</c:v>
                </c:pt>
                <c:pt idx="33">
                  <c:v>1.05012878429463E-4</c:v>
                </c:pt>
                <c:pt idx="34" formatCode="0.00E+00">
                  <c:v>4.8182440226983929E-5</c:v>
                </c:pt>
              </c:numCache>
            </c:numRef>
          </c:val>
        </c:ser>
        <c:ser>
          <c:idx val="3"/>
          <c:order val="3"/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ASFRs'!$O$4:$O$38</c:f>
              <c:numCache>
                <c:formatCode>General</c:formatCode>
                <c:ptCount val="35"/>
                <c:pt idx="0">
                  <c:v>1.4852352819610401E-3</c:v>
                </c:pt>
                <c:pt idx="1">
                  <c:v>1.07921567655767E-2</c:v>
                </c:pt>
                <c:pt idx="2">
                  <c:v>2.8909474243571997E-2</c:v>
                </c:pt>
                <c:pt idx="3">
                  <c:v>5.0367351578950496E-2</c:v>
                </c:pt>
                <c:pt idx="4">
                  <c:v>6.8181984227062994E-2</c:v>
                </c:pt>
                <c:pt idx="5">
                  <c:v>8.4858407631367594E-2</c:v>
                </c:pt>
                <c:pt idx="6">
                  <c:v>9.6594100890962778E-2</c:v>
                </c:pt>
                <c:pt idx="7">
                  <c:v>0.10597626580693945</c:v>
                </c:pt>
                <c:pt idx="8">
                  <c:v>0.111541338970388</c:v>
                </c:pt>
                <c:pt idx="9">
                  <c:v>0.11740954608988199</c:v>
                </c:pt>
                <c:pt idx="10">
                  <c:v>0.12080590549660702</c:v>
                </c:pt>
                <c:pt idx="11">
                  <c:v>0.12232570584463949</c:v>
                </c:pt>
                <c:pt idx="12">
                  <c:v>0.118205510169863</c:v>
                </c:pt>
                <c:pt idx="13">
                  <c:v>0.11451118221893412</c:v>
                </c:pt>
                <c:pt idx="14">
                  <c:v>0.11128319540802099</c:v>
                </c:pt>
                <c:pt idx="15">
                  <c:v>0.10026229599007012</c:v>
                </c:pt>
                <c:pt idx="16">
                  <c:v>9.0403455166820565E-2</c:v>
                </c:pt>
                <c:pt idx="17">
                  <c:v>8.0325034544210847E-2</c:v>
                </c:pt>
                <c:pt idx="18">
                  <c:v>6.8991691775000794E-2</c:v>
                </c:pt>
                <c:pt idx="19">
                  <c:v>5.7730658741963432E-2</c:v>
                </c:pt>
                <c:pt idx="20">
                  <c:v>4.8966140278570797E-2</c:v>
                </c:pt>
                <c:pt idx="21">
                  <c:v>4.0224882350568945E-2</c:v>
                </c:pt>
                <c:pt idx="22">
                  <c:v>3.3401366506114069E-2</c:v>
                </c:pt>
                <c:pt idx="23">
                  <c:v>2.6101002544898184E-2</c:v>
                </c:pt>
                <c:pt idx="24">
                  <c:v>1.9119854412554201E-2</c:v>
                </c:pt>
                <c:pt idx="25">
                  <c:v>1.1252803474199099E-2</c:v>
                </c:pt>
                <c:pt idx="26">
                  <c:v>8.2028204425177009E-3</c:v>
                </c:pt>
                <c:pt idx="27">
                  <c:v>5.6734367710303503E-3</c:v>
                </c:pt>
                <c:pt idx="28">
                  <c:v>3.8496212681147744E-3</c:v>
                </c:pt>
                <c:pt idx="29">
                  <c:v>2.5683596590729829E-3</c:v>
                </c:pt>
                <c:pt idx="30">
                  <c:v>1.640874444872095E-3</c:v>
                </c:pt>
                <c:pt idx="31">
                  <c:v>1.0029899811709001E-3</c:v>
                </c:pt>
                <c:pt idx="32">
                  <c:v>5.6153975931518365E-4</c:v>
                </c:pt>
                <c:pt idx="33">
                  <c:v>2.8414100691549792E-4</c:v>
                </c:pt>
                <c:pt idx="34">
                  <c:v>1.2653288732220801E-4</c:v>
                </c:pt>
              </c:numCache>
            </c:numRef>
          </c:val>
        </c:ser>
        <c:marker val="1"/>
        <c:axId val="84082688"/>
        <c:axId val="84084224"/>
      </c:lineChart>
      <c:catAx>
        <c:axId val="84082688"/>
        <c:scaling>
          <c:orientation val="minMax"/>
        </c:scaling>
        <c:axPos val="b"/>
        <c:numFmt formatCode="General" sourceLinked="1"/>
        <c:tickLblPos val="nextTo"/>
        <c:crossAx val="84084224"/>
        <c:crosses val="autoZero"/>
        <c:auto val="1"/>
        <c:lblAlgn val="ctr"/>
        <c:lblOffset val="100"/>
      </c:catAx>
      <c:valAx>
        <c:axId val="84084224"/>
        <c:scaling>
          <c:orientation val="minMax"/>
        </c:scaling>
        <c:axPos val="l"/>
        <c:numFmt formatCode="General" sourceLinked="1"/>
        <c:tickLblPos val="nextTo"/>
        <c:crossAx val="84082688"/>
        <c:crosses val="autoZero"/>
        <c:crossBetween val="between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'EDU ASFRs'!$G$3</c:f>
              <c:strCache>
                <c:ptCount val="1"/>
                <c:pt idx="0">
                  <c:v>Illiterate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ASFRs'!$G$4:$G$38</c:f>
              <c:numCache>
                <c:formatCode>General</c:formatCode>
                <c:ptCount val="35"/>
                <c:pt idx="0">
                  <c:v>3.7639530817666869E-2</c:v>
                </c:pt>
                <c:pt idx="1">
                  <c:v>0.11758742696848012</c:v>
                </c:pt>
                <c:pt idx="2">
                  <c:v>0.17525171837022799</c:v>
                </c:pt>
                <c:pt idx="3">
                  <c:v>0.21092073678445999</c:v>
                </c:pt>
                <c:pt idx="4">
                  <c:v>0.23044240981748307</c:v>
                </c:pt>
                <c:pt idx="5">
                  <c:v>0.24705709994493899</c:v>
                </c:pt>
                <c:pt idx="6">
                  <c:v>0.25307532074220701</c:v>
                </c:pt>
                <c:pt idx="7">
                  <c:v>0.25733459808013975</c:v>
                </c:pt>
                <c:pt idx="8">
                  <c:v>0.25343071099218401</c:v>
                </c:pt>
                <c:pt idx="9">
                  <c:v>0.24579466225530999</c:v>
                </c:pt>
                <c:pt idx="10">
                  <c:v>0.23421074282353599</c:v>
                </c:pt>
                <c:pt idx="11">
                  <c:v>0.21960594536192862</c:v>
                </c:pt>
                <c:pt idx="12">
                  <c:v>0.202590866204864</c:v>
                </c:pt>
                <c:pt idx="13">
                  <c:v>0.18585541467945499</c:v>
                </c:pt>
                <c:pt idx="14">
                  <c:v>0.16772753811076799</c:v>
                </c:pt>
                <c:pt idx="15">
                  <c:v>0.14977423784954141</c:v>
                </c:pt>
                <c:pt idx="16">
                  <c:v>0.13260723989761541</c:v>
                </c:pt>
                <c:pt idx="17">
                  <c:v>0.11554704850083999</c:v>
                </c:pt>
                <c:pt idx="18">
                  <c:v>9.9848685073204005E-2</c:v>
                </c:pt>
                <c:pt idx="19">
                  <c:v>8.5266024420645195E-2</c:v>
                </c:pt>
                <c:pt idx="20">
                  <c:v>7.1196041829394902E-2</c:v>
                </c:pt>
                <c:pt idx="21">
                  <c:v>5.8772059040832478E-2</c:v>
                </c:pt>
                <c:pt idx="22">
                  <c:v>4.7802888645820434E-2</c:v>
                </c:pt>
                <c:pt idx="23">
                  <c:v>3.7790060728019534E-2</c:v>
                </c:pt>
                <c:pt idx="24">
                  <c:v>2.9482752635442599E-2</c:v>
                </c:pt>
                <c:pt idx="25">
                  <c:v>2.0821075598046211E-2</c:v>
                </c:pt>
                <c:pt idx="26">
                  <c:v>1.5484833498941105E-2</c:v>
                </c:pt>
                <c:pt idx="27">
                  <c:v>1.1235753198811401E-2</c:v>
                </c:pt>
                <c:pt idx="28">
                  <c:v>8.092636776509031E-3</c:v>
                </c:pt>
                <c:pt idx="29">
                  <c:v>5.8383842998055496E-3</c:v>
                </c:pt>
              </c:numCache>
            </c:numRef>
          </c:val>
        </c:ser>
        <c:ser>
          <c:idx val="1"/>
          <c:order val="1"/>
          <c:tx>
            <c:strRef>
              <c:f>'EDU ASFRs'!$H$3</c:f>
              <c:strCache>
                <c:ptCount val="1"/>
                <c:pt idx="0">
                  <c:v>Low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ASFRs'!$H$4:$H$38</c:f>
              <c:numCache>
                <c:formatCode>General</c:formatCode>
                <c:ptCount val="35"/>
                <c:pt idx="0">
                  <c:v>2.3658846848933289E-2</c:v>
                </c:pt>
                <c:pt idx="1">
                  <c:v>8.1935180137004224E-2</c:v>
                </c:pt>
                <c:pt idx="2">
                  <c:v>0.13261323463599844</c:v>
                </c:pt>
                <c:pt idx="3">
                  <c:v>0.16695220134902344</c:v>
                </c:pt>
                <c:pt idx="4">
                  <c:v>0.18540761041101447</c:v>
                </c:pt>
                <c:pt idx="5">
                  <c:v>0.20050407607892401</c:v>
                </c:pt>
                <c:pt idx="6">
                  <c:v>0.20508079459820999</c:v>
                </c:pt>
                <c:pt idx="7">
                  <c:v>0.20922502437084001</c:v>
                </c:pt>
                <c:pt idx="8">
                  <c:v>0.20533455838016201</c:v>
                </c:pt>
                <c:pt idx="9">
                  <c:v>0.19824204068969054</c:v>
                </c:pt>
                <c:pt idx="10">
                  <c:v>0.1877155486144115</c:v>
                </c:pt>
                <c:pt idx="11">
                  <c:v>0.17455748961514347</c:v>
                </c:pt>
                <c:pt idx="12">
                  <c:v>0.15921745090967954</c:v>
                </c:pt>
                <c:pt idx="13">
                  <c:v>0.14499402732821301</c:v>
                </c:pt>
                <c:pt idx="14">
                  <c:v>0.12919103213629862</c:v>
                </c:pt>
                <c:pt idx="15">
                  <c:v>0.113689301474958</c:v>
                </c:pt>
                <c:pt idx="16">
                  <c:v>9.9219214554410684E-2</c:v>
                </c:pt>
                <c:pt idx="17">
                  <c:v>8.4740486269540893E-2</c:v>
                </c:pt>
                <c:pt idx="18">
                  <c:v>7.1900870706162065E-2</c:v>
                </c:pt>
                <c:pt idx="19">
                  <c:v>6.0316531183913474E-2</c:v>
                </c:pt>
                <c:pt idx="20">
                  <c:v>4.9171376302785397E-2</c:v>
                </c:pt>
                <c:pt idx="21">
                  <c:v>3.9803484499892697E-2</c:v>
                </c:pt>
                <c:pt idx="22">
                  <c:v>3.1840011664503939E-2</c:v>
                </c:pt>
                <c:pt idx="23">
                  <c:v>2.4578423594380977E-2</c:v>
                </c:pt>
                <c:pt idx="24">
                  <c:v>1.8799306814545402E-2</c:v>
                </c:pt>
                <c:pt idx="25">
                  <c:v>1.2353028191625601E-2</c:v>
                </c:pt>
                <c:pt idx="26">
                  <c:v>8.9429052854137527E-3</c:v>
                </c:pt>
                <c:pt idx="27">
                  <c:v>6.2552811899820411E-3</c:v>
                </c:pt>
                <c:pt idx="28">
                  <c:v>4.3036479156290854E-3</c:v>
                </c:pt>
                <c:pt idx="29">
                  <c:v>2.9247599729950594E-3</c:v>
                </c:pt>
              </c:numCache>
            </c:numRef>
          </c:val>
        </c:ser>
        <c:ser>
          <c:idx val="2"/>
          <c:order val="2"/>
          <c:tx>
            <c:strRef>
              <c:f>'EDU ASFRs'!$I$3</c:f>
              <c:strCache>
                <c:ptCount val="1"/>
                <c:pt idx="0">
                  <c:v>Medium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ASFRs'!$I$4:$I$38</c:f>
              <c:numCache>
                <c:formatCode>General</c:formatCode>
                <c:ptCount val="35"/>
                <c:pt idx="0">
                  <c:v>1.2798289734706999E-2</c:v>
                </c:pt>
                <c:pt idx="1">
                  <c:v>5.0028633965390833E-2</c:v>
                </c:pt>
                <c:pt idx="2">
                  <c:v>9.0139680039284201E-2</c:v>
                </c:pt>
                <c:pt idx="3">
                  <c:v>0.12227062040501052</c:v>
                </c:pt>
                <c:pt idx="4">
                  <c:v>0.14136445357883554</c:v>
                </c:pt>
                <c:pt idx="5">
                  <c:v>0.156673422311357</c:v>
                </c:pt>
                <c:pt idx="6">
                  <c:v>0.16153972686788501</c:v>
                </c:pt>
                <c:pt idx="7">
                  <c:v>0.16700498419901241</c:v>
                </c:pt>
                <c:pt idx="8">
                  <c:v>0.16459389870938801</c:v>
                </c:pt>
                <c:pt idx="9">
                  <c:v>0.159218572239717</c:v>
                </c:pt>
                <c:pt idx="10">
                  <c:v>0.15055808948374499</c:v>
                </c:pt>
                <c:pt idx="11">
                  <c:v>0.13921651721511988</c:v>
                </c:pt>
                <c:pt idx="12">
                  <c:v>0.12543223697140374</c:v>
                </c:pt>
                <c:pt idx="13">
                  <c:v>0.11347549380742776</c:v>
                </c:pt>
                <c:pt idx="14">
                  <c:v>9.9479468539746249E-2</c:v>
                </c:pt>
                <c:pt idx="15">
                  <c:v>8.5886522155311798E-2</c:v>
                </c:pt>
                <c:pt idx="16">
                  <c:v>7.3691275304440196E-2</c:v>
                </c:pt>
                <c:pt idx="17">
                  <c:v>6.1370381605934402E-2</c:v>
                </c:pt>
                <c:pt idx="18">
                  <c:v>5.0977443433796503E-2</c:v>
                </c:pt>
                <c:pt idx="19">
                  <c:v>4.1922984382165712E-2</c:v>
                </c:pt>
                <c:pt idx="20">
                  <c:v>3.3180078261698595E-2</c:v>
                </c:pt>
                <c:pt idx="21">
                  <c:v>2.6240734568943217E-2</c:v>
                </c:pt>
                <c:pt idx="22">
                  <c:v>2.0596713101230478E-2</c:v>
                </c:pt>
                <c:pt idx="23">
                  <c:v>1.5432385795220438E-2</c:v>
                </c:pt>
                <c:pt idx="24">
                  <c:v>1.1525006000407303E-2</c:v>
                </c:pt>
                <c:pt idx="25">
                  <c:v>7.0210070852459042E-3</c:v>
                </c:pt>
                <c:pt idx="26">
                  <c:v>4.9785252665814099E-3</c:v>
                </c:pt>
                <c:pt idx="27">
                  <c:v>3.3909354595280999E-3</c:v>
                </c:pt>
                <c:pt idx="28">
                  <c:v>2.2605688502679781E-3</c:v>
                </c:pt>
                <c:pt idx="29">
                  <c:v>1.4720868620884701E-3</c:v>
                </c:pt>
              </c:numCache>
            </c:numRef>
          </c:val>
        </c:ser>
        <c:ser>
          <c:idx val="3"/>
          <c:order val="3"/>
          <c:tx>
            <c:strRef>
              <c:f>'EDU ASFRs'!$J$3</c:f>
              <c:strCache>
                <c:ptCount val="1"/>
                <c:pt idx="0">
                  <c:v>High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ASFRs'!$J$4:$J$38</c:f>
              <c:numCache>
                <c:formatCode>General</c:formatCode>
                <c:ptCount val="35"/>
                <c:pt idx="0">
                  <c:v>1.583717074346997E-3</c:v>
                </c:pt>
                <c:pt idx="1">
                  <c:v>7.66750919268816E-3</c:v>
                </c:pt>
                <c:pt idx="2">
                  <c:v>1.6994054062137772E-2</c:v>
                </c:pt>
                <c:pt idx="3">
                  <c:v>2.7934080306260899E-2</c:v>
                </c:pt>
                <c:pt idx="4">
                  <c:v>3.8394355339835588E-2</c:v>
                </c:pt>
                <c:pt idx="5">
                  <c:v>5.0477318807864699E-2</c:v>
                </c:pt>
                <c:pt idx="6">
                  <c:v>6.0665495136509713E-2</c:v>
                </c:pt>
                <c:pt idx="7">
                  <c:v>7.4204901239073903E-2</c:v>
                </c:pt>
                <c:pt idx="8">
                  <c:v>8.5161237023037406E-2</c:v>
                </c:pt>
                <c:pt idx="9">
                  <c:v>9.514292163591305E-2</c:v>
                </c:pt>
                <c:pt idx="10">
                  <c:v>0.10259229173791828</c:v>
                </c:pt>
                <c:pt idx="11">
                  <c:v>0.106516404834877</c:v>
                </c:pt>
                <c:pt idx="12">
                  <c:v>0.10543584756366622</c:v>
                </c:pt>
                <c:pt idx="13">
                  <c:v>0.10667218410141127</c:v>
                </c:pt>
                <c:pt idx="14">
                  <c:v>0.10167146400100402</c:v>
                </c:pt>
                <c:pt idx="15">
                  <c:v>9.4856647102914068E-2</c:v>
                </c:pt>
                <c:pt idx="16">
                  <c:v>8.8675065746646589E-2</c:v>
                </c:pt>
                <c:pt idx="17">
                  <c:v>7.8937282151531937E-2</c:v>
                </c:pt>
                <c:pt idx="18">
                  <c:v>7.1143113123512181E-2</c:v>
                </c:pt>
                <c:pt idx="19">
                  <c:v>6.3743180401208202E-2</c:v>
                </c:pt>
                <c:pt idx="20">
                  <c:v>5.3570912833073414E-2</c:v>
                </c:pt>
                <c:pt idx="21">
                  <c:v>4.5603028109210998E-2</c:v>
                </c:pt>
                <c:pt idx="22">
                  <c:v>3.8573343375353862E-2</c:v>
                </c:pt>
                <c:pt idx="23">
                  <c:v>3.038049068054921E-2</c:v>
                </c:pt>
                <c:pt idx="24">
                  <c:v>2.3981951744362101E-2</c:v>
                </c:pt>
                <c:pt idx="25">
                  <c:v>1.39513138740601E-2</c:v>
                </c:pt>
                <c:pt idx="26">
                  <c:v>1.0437457109400899E-2</c:v>
                </c:pt>
                <c:pt idx="27">
                  <c:v>7.3130751956002101E-3</c:v>
                </c:pt>
                <c:pt idx="28">
                  <c:v>4.9298950446597933E-3</c:v>
                </c:pt>
                <c:pt idx="29">
                  <c:v>3.1567366929891412E-3</c:v>
                </c:pt>
              </c:numCache>
            </c:numRef>
          </c:val>
        </c:ser>
        <c:marker val="1"/>
        <c:axId val="84098048"/>
        <c:axId val="84431616"/>
      </c:lineChart>
      <c:catAx>
        <c:axId val="84098048"/>
        <c:scaling>
          <c:orientation val="minMax"/>
        </c:scaling>
        <c:axPos val="b"/>
        <c:numFmt formatCode="General" sourceLinked="1"/>
        <c:tickLblPos val="nextTo"/>
        <c:crossAx val="84431616"/>
        <c:crosses val="autoZero"/>
        <c:auto val="1"/>
        <c:lblAlgn val="ctr"/>
        <c:lblOffset val="100"/>
      </c:catAx>
      <c:valAx>
        <c:axId val="84431616"/>
        <c:scaling>
          <c:orientation val="minMax"/>
          <c:max val="0.35000000000000031"/>
          <c:min val="0"/>
        </c:scaling>
        <c:axPos val="l"/>
        <c:numFmt formatCode="General" sourceLinked="1"/>
        <c:tickLblPos val="nextTo"/>
        <c:crossAx val="84098048"/>
        <c:crosses val="autoZero"/>
        <c:crossBetween val="between"/>
      </c:valAx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'EDU ASFRs'!$B$3</c:f>
              <c:strCache>
                <c:ptCount val="1"/>
                <c:pt idx="0">
                  <c:v>Illiterate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ASFRs'!$B$4:$B$38</c:f>
              <c:numCache>
                <c:formatCode>General</c:formatCode>
                <c:ptCount val="35"/>
                <c:pt idx="0">
                  <c:v>3.4305831894166902E-2</c:v>
                </c:pt>
                <c:pt idx="1">
                  <c:v>8.2680145451179507E-2</c:v>
                </c:pt>
                <c:pt idx="2">
                  <c:v>0.12405766416903798</c:v>
                </c:pt>
                <c:pt idx="3">
                  <c:v>0.16224392462453788</c:v>
                </c:pt>
                <c:pt idx="4">
                  <c:v>0.18239430221480099</c:v>
                </c:pt>
                <c:pt idx="5">
                  <c:v>0.19796370352252274</c:v>
                </c:pt>
                <c:pt idx="6">
                  <c:v>0.20739495231020599</c:v>
                </c:pt>
                <c:pt idx="7">
                  <c:v>0.20873575215713586</c:v>
                </c:pt>
                <c:pt idx="8">
                  <c:v>0.20809276513003341</c:v>
                </c:pt>
                <c:pt idx="9">
                  <c:v>0.20264929434381501</c:v>
                </c:pt>
                <c:pt idx="10">
                  <c:v>0.19528006186299562</c:v>
                </c:pt>
                <c:pt idx="11">
                  <c:v>0.18728563537827544</c:v>
                </c:pt>
                <c:pt idx="12">
                  <c:v>0.17685292356604801</c:v>
                </c:pt>
                <c:pt idx="13">
                  <c:v>0.16405716205205301</c:v>
                </c:pt>
                <c:pt idx="14">
                  <c:v>0.15297163511613862</c:v>
                </c:pt>
                <c:pt idx="15">
                  <c:v>0.138439857699756</c:v>
                </c:pt>
                <c:pt idx="16">
                  <c:v>0.12464623990806327</c:v>
                </c:pt>
                <c:pt idx="17">
                  <c:v>0.11065114799984695</c:v>
                </c:pt>
                <c:pt idx="18">
                  <c:v>9.7138010773567304E-2</c:v>
                </c:pt>
                <c:pt idx="19">
                  <c:v>8.3307428991957769E-2</c:v>
                </c:pt>
                <c:pt idx="20">
                  <c:v>7.1344392149884805E-2</c:v>
                </c:pt>
                <c:pt idx="21">
                  <c:v>5.9954906340217912E-2</c:v>
                </c:pt>
                <c:pt idx="22">
                  <c:v>5.0651383489599675E-2</c:v>
                </c:pt>
                <c:pt idx="23">
                  <c:v>4.2178956330760096E-2</c:v>
                </c:pt>
                <c:pt idx="24">
                  <c:v>3.4896861171517898E-2</c:v>
                </c:pt>
              </c:numCache>
            </c:numRef>
          </c:val>
        </c:ser>
        <c:ser>
          <c:idx val="1"/>
          <c:order val="1"/>
          <c:tx>
            <c:strRef>
              <c:f>'EDU ASFRs'!$C$3</c:f>
              <c:strCache>
                <c:ptCount val="1"/>
                <c:pt idx="0">
                  <c:v>Low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ASFRs'!$C$4:$C$38</c:f>
              <c:numCache>
                <c:formatCode>General</c:formatCode>
                <c:ptCount val="35"/>
                <c:pt idx="0">
                  <c:v>1.8768748196737062E-2</c:v>
                </c:pt>
                <c:pt idx="1">
                  <c:v>5.1272448522413965E-2</c:v>
                </c:pt>
                <c:pt idx="2">
                  <c:v>8.42806752793748E-2</c:v>
                </c:pt>
                <c:pt idx="3">
                  <c:v>0.11839488349105302</c:v>
                </c:pt>
                <c:pt idx="4">
                  <c:v>0.13822969505735699</c:v>
                </c:pt>
                <c:pt idx="5">
                  <c:v>0.15343595874987354</c:v>
                </c:pt>
                <c:pt idx="6">
                  <c:v>0.16325749687935062</c:v>
                </c:pt>
                <c:pt idx="7">
                  <c:v>0.16444440348789327</c:v>
                </c:pt>
                <c:pt idx="8">
                  <c:v>0.16436035989704353</c:v>
                </c:pt>
                <c:pt idx="9">
                  <c:v>0.15933356462133699</c:v>
                </c:pt>
                <c:pt idx="10">
                  <c:v>0.15272024269146392</c:v>
                </c:pt>
                <c:pt idx="11">
                  <c:v>0.14615508848945141</c:v>
                </c:pt>
                <c:pt idx="12">
                  <c:v>0.13682985926375335</c:v>
                </c:pt>
                <c:pt idx="13">
                  <c:v>0.12487414708110249</c:v>
                </c:pt>
                <c:pt idx="14">
                  <c:v>0.11586638654393699</c:v>
                </c:pt>
                <c:pt idx="15">
                  <c:v>0.10297557279352212</c:v>
                </c:pt>
                <c:pt idx="16">
                  <c:v>9.1584046970510244E-2</c:v>
                </c:pt>
                <c:pt idx="17">
                  <c:v>8.0423878833028498E-2</c:v>
                </c:pt>
                <c:pt idx="18">
                  <c:v>6.9997929202480241E-2</c:v>
                </c:pt>
                <c:pt idx="19">
                  <c:v>5.9295557789262286E-2</c:v>
                </c:pt>
                <c:pt idx="20">
                  <c:v>5.0436086754524434E-2</c:v>
                </c:pt>
                <c:pt idx="21">
                  <c:v>4.1897652121640531E-2</c:v>
                </c:pt>
                <c:pt idx="22">
                  <c:v>3.5007356293779802E-2</c:v>
                </c:pt>
                <c:pt idx="23">
                  <c:v>2.8607736876971056E-2</c:v>
                </c:pt>
                <c:pt idx="24">
                  <c:v>2.2991905259467014E-2</c:v>
                </c:pt>
              </c:numCache>
            </c:numRef>
          </c:val>
        </c:ser>
        <c:ser>
          <c:idx val="2"/>
          <c:order val="2"/>
          <c:tx>
            <c:strRef>
              <c:f>'EDU ASFRs'!$D$3</c:f>
              <c:strCache>
                <c:ptCount val="1"/>
                <c:pt idx="0">
                  <c:v>Medium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ASFRs'!$D$4:$D$38</c:f>
              <c:numCache>
                <c:formatCode>General</c:formatCode>
                <c:ptCount val="35"/>
                <c:pt idx="0">
                  <c:v>1.1389892052569999E-2</c:v>
                </c:pt>
                <c:pt idx="1">
                  <c:v>3.3662642294296101E-2</c:v>
                </c:pt>
                <c:pt idx="2">
                  <c:v>5.9019625588004013E-2</c:v>
                </c:pt>
                <c:pt idx="3">
                  <c:v>8.7783723139701619E-2</c:v>
                </c:pt>
                <c:pt idx="4">
                  <c:v>0.10661547947367842</c:v>
                </c:pt>
                <c:pt idx="5">
                  <c:v>0.12165850992916</c:v>
                </c:pt>
                <c:pt idx="6">
                  <c:v>0.13217036756475667</c:v>
                </c:pt>
                <c:pt idx="7">
                  <c:v>0.13403276652046348</c:v>
                </c:pt>
                <c:pt idx="8">
                  <c:v>0.13489630500287741</c:v>
                </c:pt>
                <c:pt idx="9">
                  <c:v>0.13080512327669</c:v>
                </c:pt>
                <c:pt idx="10">
                  <c:v>0.12532628170455687</c:v>
                </c:pt>
                <c:pt idx="11">
                  <c:v>0.12039674461135627</c:v>
                </c:pt>
                <c:pt idx="12">
                  <c:v>0.112224090197174</c:v>
                </c:pt>
                <c:pt idx="13">
                  <c:v>0.100753565200337</c:v>
                </c:pt>
                <c:pt idx="14">
                  <c:v>9.3197159246742545E-2</c:v>
                </c:pt>
                <c:pt idx="15">
                  <c:v>8.0968158767004528E-2</c:v>
                </c:pt>
                <c:pt idx="16">
                  <c:v>7.0829219205814101E-2</c:v>
                </c:pt>
                <c:pt idx="17">
                  <c:v>6.1309155393796395E-2</c:v>
                </c:pt>
                <c:pt idx="18">
                  <c:v>5.2798030974597031E-2</c:v>
                </c:pt>
                <c:pt idx="19">
                  <c:v>4.3982234093165123E-2</c:v>
                </c:pt>
                <c:pt idx="20">
                  <c:v>3.7215744635705421E-2</c:v>
                </c:pt>
                <c:pt idx="21">
                  <c:v>3.0532751438040597E-2</c:v>
                </c:pt>
                <c:pt idx="22">
                  <c:v>2.5382947954573253E-2</c:v>
                </c:pt>
                <c:pt idx="23">
                  <c:v>2.0484252065575616E-2</c:v>
                </c:pt>
                <c:pt idx="24">
                  <c:v>1.6082335887047255E-2</c:v>
                </c:pt>
              </c:numCache>
            </c:numRef>
          </c:val>
        </c:ser>
        <c:ser>
          <c:idx val="3"/>
          <c:order val="3"/>
          <c:tx>
            <c:strRef>
              <c:f>'EDU ASFRs'!$E$3</c:f>
              <c:strCache>
                <c:ptCount val="1"/>
                <c:pt idx="0">
                  <c:v>High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'EDU ASFRs'!$A$4:$A$38</c:f>
              <c:numCache>
                <c:formatCode>General</c:formatCode>
                <c:ptCount val="35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  <c:pt idx="7">
                  <c:v>22</c:v>
                </c:pt>
                <c:pt idx="8">
                  <c:v>23</c:v>
                </c:pt>
                <c:pt idx="9">
                  <c:v>24</c:v>
                </c:pt>
                <c:pt idx="10">
                  <c:v>25</c:v>
                </c:pt>
                <c:pt idx="11">
                  <c:v>26</c:v>
                </c:pt>
                <c:pt idx="12">
                  <c:v>27</c:v>
                </c:pt>
                <c:pt idx="13">
                  <c:v>28</c:v>
                </c:pt>
                <c:pt idx="14">
                  <c:v>29</c:v>
                </c:pt>
                <c:pt idx="15">
                  <c:v>30</c:v>
                </c:pt>
                <c:pt idx="16">
                  <c:v>31</c:v>
                </c:pt>
                <c:pt idx="17">
                  <c:v>32</c:v>
                </c:pt>
                <c:pt idx="18">
                  <c:v>33</c:v>
                </c:pt>
                <c:pt idx="19">
                  <c:v>34</c:v>
                </c:pt>
                <c:pt idx="20">
                  <c:v>35</c:v>
                </c:pt>
                <c:pt idx="21">
                  <c:v>36</c:v>
                </c:pt>
                <c:pt idx="22">
                  <c:v>37</c:v>
                </c:pt>
                <c:pt idx="23">
                  <c:v>38</c:v>
                </c:pt>
                <c:pt idx="24">
                  <c:v>39</c:v>
                </c:pt>
                <c:pt idx="25">
                  <c:v>40</c:v>
                </c:pt>
                <c:pt idx="26">
                  <c:v>41</c:v>
                </c:pt>
                <c:pt idx="27">
                  <c:v>42</c:v>
                </c:pt>
                <c:pt idx="28">
                  <c:v>43</c:v>
                </c:pt>
                <c:pt idx="29">
                  <c:v>44</c:v>
                </c:pt>
                <c:pt idx="30">
                  <c:v>45</c:v>
                </c:pt>
                <c:pt idx="31">
                  <c:v>46</c:v>
                </c:pt>
                <c:pt idx="32">
                  <c:v>47</c:v>
                </c:pt>
                <c:pt idx="33">
                  <c:v>48</c:v>
                </c:pt>
                <c:pt idx="34">
                  <c:v>49</c:v>
                </c:pt>
              </c:numCache>
            </c:numRef>
          </c:cat>
          <c:val>
            <c:numRef>
              <c:f>'EDU ASFRs'!$E$4:$E$38</c:f>
              <c:numCache>
                <c:formatCode>General</c:formatCode>
                <c:ptCount val="35"/>
                <c:pt idx="0">
                  <c:v>7.819017474715792E-4</c:v>
                </c:pt>
                <c:pt idx="1">
                  <c:v>3.1225473000288202E-3</c:v>
                </c:pt>
                <c:pt idx="2">
                  <c:v>7.2907962123547002E-3</c:v>
                </c:pt>
                <c:pt idx="3">
                  <c:v>1.4426387989832999E-2</c:v>
                </c:pt>
                <c:pt idx="4">
                  <c:v>2.2962343500438111E-2</c:v>
                </c:pt>
                <c:pt idx="5">
                  <c:v>3.3818675611155112E-2</c:v>
                </c:pt>
                <c:pt idx="6">
                  <c:v>4.6714663000025317E-2</c:v>
                </c:pt>
                <c:pt idx="7">
                  <c:v>5.8129092580506976E-2</c:v>
                </c:pt>
                <c:pt idx="8">
                  <c:v>7.04041360869683E-2</c:v>
                </c:pt>
                <c:pt idx="9">
                  <c:v>7.9277595502393203E-2</c:v>
                </c:pt>
                <c:pt idx="10">
                  <c:v>8.6364643847033046E-2</c:v>
                </c:pt>
                <c:pt idx="11">
                  <c:v>9.4597568877065052E-2</c:v>
                </c:pt>
                <c:pt idx="12">
                  <c:v>9.8129585976231268E-2</c:v>
                </c:pt>
                <c:pt idx="13">
                  <c:v>9.4710662688067562E-2</c:v>
                </c:pt>
                <c:pt idx="14">
                  <c:v>9.8260896436446615E-2</c:v>
                </c:pt>
                <c:pt idx="15">
                  <c:v>8.9992567438758692E-2</c:v>
                </c:pt>
                <c:pt idx="16">
                  <c:v>8.4389164082803128E-2</c:v>
                </c:pt>
                <c:pt idx="17">
                  <c:v>7.7917444287116139E-2</c:v>
                </c:pt>
                <c:pt idx="18">
                  <c:v>7.1564556792433898E-2</c:v>
                </c:pt>
                <c:pt idx="19">
                  <c:v>6.1849883847058397E-2</c:v>
                </c:pt>
                <c:pt idx="20">
                  <c:v>5.5176993329769802E-2</c:v>
                </c:pt>
                <c:pt idx="21">
                  <c:v>4.6724951079039713E-2</c:v>
                </c:pt>
                <c:pt idx="22">
                  <c:v>4.0257564941230534E-2</c:v>
                </c:pt>
                <c:pt idx="23">
                  <c:v>3.29976198544484E-2</c:v>
                </c:pt>
                <c:pt idx="24">
                  <c:v>2.5887451358758477E-2</c:v>
                </c:pt>
              </c:numCache>
            </c:numRef>
          </c:val>
        </c:ser>
        <c:marker val="1"/>
        <c:axId val="84441344"/>
        <c:axId val="84369408"/>
      </c:lineChart>
      <c:catAx>
        <c:axId val="84441344"/>
        <c:scaling>
          <c:orientation val="minMax"/>
        </c:scaling>
        <c:axPos val="b"/>
        <c:numFmt formatCode="General" sourceLinked="1"/>
        <c:tickLblPos val="nextTo"/>
        <c:crossAx val="84369408"/>
        <c:crosses val="autoZero"/>
        <c:auto val="1"/>
        <c:lblAlgn val="ctr"/>
        <c:lblOffset val="100"/>
      </c:catAx>
      <c:valAx>
        <c:axId val="84369408"/>
        <c:scaling>
          <c:orientation val="minMax"/>
          <c:max val="0.35000000000000031"/>
          <c:min val="0"/>
        </c:scaling>
        <c:axPos val="l"/>
        <c:numFmt formatCode="General" sourceLinked="1"/>
        <c:tickLblPos val="nextTo"/>
        <c:crossAx val="84441344"/>
        <c:crosses val="autoZero"/>
        <c:crossBetween val="between"/>
      </c:val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2"/>
  <c:chart>
    <c:plotArea>
      <c:layout/>
      <c:barChart>
        <c:barDir val="col"/>
        <c:grouping val="percentStacked"/>
        <c:ser>
          <c:idx val="0"/>
          <c:order val="0"/>
          <c:tx>
            <c:v>0-24</c:v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>
              <a:outerShdw blurRad="40000" dist="23000" dir="5400000" rotWithShape="0">
                <a:srgbClr val="FF0000">
                  <a:alpha val="35000"/>
                </a:srgbClr>
              </a:outerShdw>
            </a:effectLst>
          </c:spPr>
          <c:cat>
            <c:numRef>
              <c:f>Total!$F$18:$F$168</c:f>
              <c:numCache>
                <c:formatCode>General</c:formatCode>
                <c:ptCount val="151"/>
                <c:pt idx="0">
                  <c:v>1950</c:v>
                </c:pt>
                <c:pt idx="1">
                  <c:v>1951</c:v>
                </c:pt>
                <c:pt idx="2">
                  <c:v>1952</c:v>
                </c:pt>
                <c:pt idx="3">
                  <c:v>1953</c:v>
                </c:pt>
                <c:pt idx="4">
                  <c:v>1954</c:v>
                </c:pt>
                <c:pt idx="5">
                  <c:v>1955</c:v>
                </c:pt>
                <c:pt idx="6">
                  <c:v>1956</c:v>
                </c:pt>
                <c:pt idx="7">
                  <c:v>1957</c:v>
                </c:pt>
                <c:pt idx="8">
                  <c:v>1958</c:v>
                </c:pt>
                <c:pt idx="9">
                  <c:v>1959</c:v>
                </c:pt>
                <c:pt idx="10">
                  <c:v>1960</c:v>
                </c:pt>
                <c:pt idx="11">
                  <c:v>1961</c:v>
                </c:pt>
                <c:pt idx="12">
                  <c:v>1962</c:v>
                </c:pt>
                <c:pt idx="13">
                  <c:v>1963</c:v>
                </c:pt>
                <c:pt idx="14">
                  <c:v>1964</c:v>
                </c:pt>
                <c:pt idx="15">
                  <c:v>1965</c:v>
                </c:pt>
                <c:pt idx="16">
                  <c:v>1966</c:v>
                </c:pt>
                <c:pt idx="17">
                  <c:v>1967</c:v>
                </c:pt>
                <c:pt idx="18">
                  <c:v>1968</c:v>
                </c:pt>
                <c:pt idx="19">
                  <c:v>1969</c:v>
                </c:pt>
                <c:pt idx="20">
                  <c:v>1970</c:v>
                </c:pt>
                <c:pt idx="21">
                  <c:v>1971</c:v>
                </c:pt>
                <c:pt idx="22">
                  <c:v>1972</c:v>
                </c:pt>
                <c:pt idx="23">
                  <c:v>1973</c:v>
                </c:pt>
                <c:pt idx="24">
                  <c:v>1974</c:v>
                </c:pt>
                <c:pt idx="25">
                  <c:v>1975</c:v>
                </c:pt>
                <c:pt idx="26">
                  <c:v>1976</c:v>
                </c:pt>
                <c:pt idx="27">
                  <c:v>1977</c:v>
                </c:pt>
                <c:pt idx="28">
                  <c:v>1978</c:v>
                </c:pt>
                <c:pt idx="29">
                  <c:v>1979</c:v>
                </c:pt>
                <c:pt idx="30">
                  <c:v>1980</c:v>
                </c:pt>
                <c:pt idx="31">
                  <c:v>1981</c:v>
                </c:pt>
                <c:pt idx="32">
                  <c:v>1982</c:v>
                </c:pt>
                <c:pt idx="33">
                  <c:v>1983</c:v>
                </c:pt>
                <c:pt idx="34">
                  <c:v>1984</c:v>
                </c:pt>
                <c:pt idx="35">
                  <c:v>1985</c:v>
                </c:pt>
                <c:pt idx="36">
                  <c:v>1986</c:v>
                </c:pt>
                <c:pt idx="37">
                  <c:v>1987</c:v>
                </c:pt>
                <c:pt idx="38">
                  <c:v>1988</c:v>
                </c:pt>
                <c:pt idx="39">
                  <c:v>1989</c:v>
                </c:pt>
                <c:pt idx="40">
                  <c:v>1990</c:v>
                </c:pt>
                <c:pt idx="41">
                  <c:v>1991</c:v>
                </c:pt>
                <c:pt idx="42">
                  <c:v>1992</c:v>
                </c:pt>
                <c:pt idx="43">
                  <c:v>1993</c:v>
                </c:pt>
                <c:pt idx="44">
                  <c:v>1994</c:v>
                </c:pt>
                <c:pt idx="45">
                  <c:v>1995</c:v>
                </c:pt>
                <c:pt idx="46">
                  <c:v>1996</c:v>
                </c:pt>
                <c:pt idx="47">
                  <c:v>1997</c:v>
                </c:pt>
                <c:pt idx="48">
                  <c:v>1998</c:v>
                </c:pt>
                <c:pt idx="49">
                  <c:v>1999</c:v>
                </c:pt>
                <c:pt idx="50">
                  <c:v>2000</c:v>
                </c:pt>
                <c:pt idx="51">
                  <c:v>2001</c:v>
                </c:pt>
                <c:pt idx="52">
                  <c:v>2002</c:v>
                </c:pt>
                <c:pt idx="53">
                  <c:v>2003</c:v>
                </c:pt>
                <c:pt idx="54">
                  <c:v>2004</c:v>
                </c:pt>
                <c:pt idx="55">
                  <c:v>2005</c:v>
                </c:pt>
                <c:pt idx="56">
                  <c:v>2006</c:v>
                </c:pt>
                <c:pt idx="57">
                  <c:v>2007</c:v>
                </c:pt>
                <c:pt idx="58">
                  <c:v>2008</c:v>
                </c:pt>
                <c:pt idx="59">
                  <c:v>2009</c:v>
                </c:pt>
                <c:pt idx="60">
                  <c:v>2010</c:v>
                </c:pt>
                <c:pt idx="61">
                  <c:v>2011</c:v>
                </c:pt>
                <c:pt idx="62">
                  <c:v>2012</c:v>
                </c:pt>
                <c:pt idx="63">
                  <c:v>2013</c:v>
                </c:pt>
                <c:pt idx="64">
                  <c:v>2014</c:v>
                </c:pt>
                <c:pt idx="65">
                  <c:v>2015</c:v>
                </c:pt>
                <c:pt idx="66">
                  <c:v>2016</c:v>
                </c:pt>
                <c:pt idx="67">
                  <c:v>2017</c:v>
                </c:pt>
                <c:pt idx="68">
                  <c:v>2018</c:v>
                </c:pt>
                <c:pt idx="69">
                  <c:v>2019</c:v>
                </c:pt>
                <c:pt idx="70">
                  <c:v>2020</c:v>
                </c:pt>
                <c:pt idx="71">
                  <c:v>2021</c:v>
                </c:pt>
                <c:pt idx="72">
                  <c:v>2022</c:v>
                </c:pt>
                <c:pt idx="73">
                  <c:v>2023</c:v>
                </c:pt>
                <c:pt idx="74">
                  <c:v>2024</c:v>
                </c:pt>
                <c:pt idx="75">
                  <c:v>2025</c:v>
                </c:pt>
                <c:pt idx="76">
                  <c:v>2026</c:v>
                </c:pt>
                <c:pt idx="77">
                  <c:v>2027</c:v>
                </c:pt>
                <c:pt idx="78">
                  <c:v>2028</c:v>
                </c:pt>
                <c:pt idx="79">
                  <c:v>2029</c:v>
                </c:pt>
                <c:pt idx="80">
                  <c:v>2030</c:v>
                </c:pt>
                <c:pt idx="81">
                  <c:v>2031</c:v>
                </c:pt>
                <c:pt idx="82">
                  <c:v>2032</c:v>
                </c:pt>
                <c:pt idx="83">
                  <c:v>2033</c:v>
                </c:pt>
                <c:pt idx="84">
                  <c:v>2034</c:v>
                </c:pt>
                <c:pt idx="85">
                  <c:v>2035</c:v>
                </c:pt>
                <c:pt idx="86">
                  <c:v>2036</c:v>
                </c:pt>
                <c:pt idx="87">
                  <c:v>2037</c:v>
                </c:pt>
                <c:pt idx="88">
                  <c:v>2038</c:v>
                </c:pt>
                <c:pt idx="89">
                  <c:v>2039</c:v>
                </c:pt>
                <c:pt idx="90">
                  <c:v>2040</c:v>
                </c:pt>
                <c:pt idx="91">
                  <c:v>2041</c:v>
                </c:pt>
                <c:pt idx="92">
                  <c:v>2042</c:v>
                </c:pt>
                <c:pt idx="93">
                  <c:v>2043</c:v>
                </c:pt>
                <c:pt idx="94">
                  <c:v>2044</c:v>
                </c:pt>
                <c:pt idx="95">
                  <c:v>2045</c:v>
                </c:pt>
                <c:pt idx="96">
                  <c:v>2046</c:v>
                </c:pt>
                <c:pt idx="97">
                  <c:v>2047</c:v>
                </c:pt>
                <c:pt idx="98">
                  <c:v>2048</c:v>
                </c:pt>
                <c:pt idx="99">
                  <c:v>2049</c:v>
                </c:pt>
                <c:pt idx="100">
                  <c:v>2050</c:v>
                </c:pt>
                <c:pt idx="101">
                  <c:v>2051</c:v>
                </c:pt>
                <c:pt idx="102">
                  <c:v>2052</c:v>
                </c:pt>
                <c:pt idx="103">
                  <c:v>2053</c:v>
                </c:pt>
                <c:pt idx="104">
                  <c:v>2054</c:v>
                </c:pt>
                <c:pt idx="105">
                  <c:v>2055</c:v>
                </c:pt>
                <c:pt idx="106">
                  <c:v>2056</c:v>
                </c:pt>
                <c:pt idx="107">
                  <c:v>2057</c:v>
                </c:pt>
                <c:pt idx="108">
                  <c:v>2058</c:v>
                </c:pt>
                <c:pt idx="109">
                  <c:v>2059</c:v>
                </c:pt>
                <c:pt idx="110">
                  <c:v>2060</c:v>
                </c:pt>
                <c:pt idx="111">
                  <c:v>2061</c:v>
                </c:pt>
                <c:pt idx="112">
                  <c:v>2062</c:v>
                </c:pt>
                <c:pt idx="113">
                  <c:v>2063</c:v>
                </c:pt>
                <c:pt idx="114">
                  <c:v>2064</c:v>
                </c:pt>
                <c:pt idx="115">
                  <c:v>2065</c:v>
                </c:pt>
                <c:pt idx="116">
                  <c:v>2066</c:v>
                </c:pt>
                <c:pt idx="117">
                  <c:v>2067</c:v>
                </c:pt>
                <c:pt idx="118">
                  <c:v>2068</c:v>
                </c:pt>
                <c:pt idx="119">
                  <c:v>2069</c:v>
                </c:pt>
                <c:pt idx="120">
                  <c:v>2070</c:v>
                </c:pt>
                <c:pt idx="121">
                  <c:v>2071</c:v>
                </c:pt>
                <c:pt idx="122">
                  <c:v>2072</c:v>
                </c:pt>
                <c:pt idx="123">
                  <c:v>2073</c:v>
                </c:pt>
                <c:pt idx="124">
                  <c:v>2074</c:v>
                </c:pt>
                <c:pt idx="125">
                  <c:v>2075</c:v>
                </c:pt>
                <c:pt idx="126">
                  <c:v>2076</c:v>
                </c:pt>
                <c:pt idx="127">
                  <c:v>2077</c:v>
                </c:pt>
                <c:pt idx="128">
                  <c:v>2078</c:v>
                </c:pt>
                <c:pt idx="129">
                  <c:v>2079</c:v>
                </c:pt>
                <c:pt idx="130">
                  <c:v>2080</c:v>
                </c:pt>
                <c:pt idx="131">
                  <c:v>2081</c:v>
                </c:pt>
                <c:pt idx="132">
                  <c:v>2082</c:v>
                </c:pt>
                <c:pt idx="133">
                  <c:v>2083</c:v>
                </c:pt>
                <c:pt idx="134">
                  <c:v>2084</c:v>
                </c:pt>
                <c:pt idx="135">
                  <c:v>2085</c:v>
                </c:pt>
                <c:pt idx="136">
                  <c:v>2086</c:v>
                </c:pt>
                <c:pt idx="137">
                  <c:v>2087</c:v>
                </c:pt>
                <c:pt idx="138">
                  <c:v>2088</c:v>
                </c:pt>
                <c:pt idx="139">
                  <c:v>2089</c:v>
                </c:pt>
                <c:pt idx="140">
                  <c:v>2090</c:v>
                </c:pt>
                <c:pt idx="141">
                  <c:v>2091</c:v>
                </c:pt>
                <c:pt idx="142">
                  <c:v>2092</c:v>
                </c:pt>
                <c:pt idx="143">
                  <c:v>2093</c:v>
                </c:pt>
                <c:pt idx="144">
                  <c:v>2094</c:v>
                </c:pt>
                <c:pt idx="145">
                  <c:v>2095</c:v>
                </c:pt>
                <c:pt idx="146">
                  <c:v>2096</c:v>
                </c:pt>
                <c:pt idx="147">
                  <c:v>2097</c:v>
                </c:pt>
                <c:pt idx="148">
                  <c:v>2098</c:v>
                </c:pt>
                <c:pt idx="149">
                  <c:v>2099</c:v>
                </c:pt>
                <c:pt idx="150">
                  <c:v>2100</c:v>
                </c:pt>
              </c:numCache>
            </c:numRef>
          </c:cat>
          <c:val>
            <c:numRef>
              <c:f>Total!$AG$18:$AG$168</c:f>
              <c:numCache>
                <c:formatCode>General</c:formatCode>
                <c:ptCount val="151"/>
                <c:pt idx="0">
                  <c:v>0.55650468130549779</c:v>
                </c:pt>
                <c:pt idx="1">
                  <c:v>0.56007624014653123</c:v>
                </c:pt>
                <c:pt idx="2">
                  <c:v>0.56443042061151982</c:v>
                </c:pt>
                <c:pt idx="3">
                  <c:v>0.56826166338220796</c:v>
                </c:pt>
                <c:pt idx="4">
                  <c:v>0.57106641247971512</c:v>
                </c:pt>
                <c:pt idx="5">
                  <c:v>0.57306643614350505</c:v>
                </c:pt>
                <c:pt idx="6">
                  <c:v>0.5775158275717549</c:v>
                </c:pt>
                <c:pt idx="7">
                  <c:v>0.58024497791823859</c:v>
                </c:pt>
                <c:pt idx="8">
                  <c:v>0.58233896623672077</c:v>
                </c:pt>
                <c:pt idx="9">
                  <c:v>0.5846366856456755</c:v>
                </c:pt>
                <c:pt idx="10">
                  <c:v>0.58740590187107755</c:v>
                </c:pt>
                <c:pt idx="11">
                  <c:v>0.59013176975596238</c:v>
                </c:pt>
                <c:pt idx="12">
                  <c:v>0.59352613706348478</c:v>
                </c:pt>
                <c:pt idx="13">
                  <c:v>0.59729178154590057</c:v>
                </c:pt>
                <c:pt idx="14">
                  <c:v>0.60103352093291673</c:v>
                </c:pt>
                <c:pt idx="15">
                  <c:v>0.60465912551281664</c:v>
                </c:pt>
                <c:pt idx="16">
                  <c:v>0.60967108878981391</c:v>
                </c:pt>
                <c:pt idx="17">
                  <c:v>0.61432360346745463</c:v>
                </c:pt>
                <c:pt idx="18">
                  <c:v>0.6185736684978087</c:v>
                </c:pt>
                <c:pt idx="19">
                  <c:v>0.62240630706497868</c:v>
                </c:pt>
                <c:pt idx="20">
                  <c:v>0.62575094600599945</c:v>
                </c:pt>
                <c:pt idx="21">
                  <c:v>0.62930009252277896</c:v>
                </c:pt>
                <c:pt idx="22">
                  <c:v>0.63225512257699079</c:v>
                </c:pt>
                <c:pt idx="23">
                  <c:v>0.63453956733823702</c:v>
                </c:pt>
                <c:pt idx="24">
                  <c:v>0.63601807862309334</c:v>
                </c:pt>
                <c:pt idx="25">
                  <c:v>0.63669937396430998</c:v>
                </c:pt>
                <c:pt idx="26">
                  <c:v>0.63712159616705355</c:v>
                </c:pt>
                <c:pt idx="27">
                  <c:v>0.63681585556532594</c:v>
                </c:pt>
                <c:pt idx="28">
                  <c:v>0.63609052875286654</c:v>
                </c:pt>
                <c:pt idx="29">
                  <c:v>0.63544659065273568</c:v>
                </c:pt>
                <c:pt idx="30">
                  <c:v>0.63526651910334719</c:v>
                </c:pt>
                <c:pt idx="31">
                  <c:v>0.63648464154623352</c:v>
                </c:pt>
                <c:pt idx="32">
                  <c:v>0.63805259853763896</c:v>
                </c:pt>
                <c:pt idx="33">
                  <c:v>0.63978588780488677</c:v>
                </c:pt>
                <c:pt idx="34">
                  <c:v>0.6412966490636246</c:v>
                </c:pt>
                <c:pt idx="35">
                  <c:v>0.6422817679302294</c:v>
                </c:pt>
                <c:pt idx="36">
                  <c:v>0.64333222486595065</c:v>
                </c:pt>
                <c:pt idx="37">
                  <c:v>0.64349681460403818</c:v>
                </c:pt>
                <c:pt idx="38">
                  <c:v>0.64290026255936616</c:v>
                </c:pt>
                <c:pt idx="39">
                  <c:v>0.64168534702880808</c:v>
                </c:pt>
                <c:pt idx="40">
                  <c:v>0.63986974313910605</c:v>
                </c:pt>
                <c:pt idx="41">
                  <c:v>0.63720361740221565</c:v>
                </c:pt>
                <c:pt idx="42">
                  <c:v>0.63376679247047674</c:v>
                </c:pt>
                <c:pt idx="43">
                  <c:v>0.62958070733945681</c:v>
                </c:pt>
                <c:pt idx="44">
                  <c:v>0.62489365496839355</c:v>
                </c:pt>
                <c:pt idx="45">
                  <c:v>0.62008303120283481</c:v>
                </c:pt>
                <c:pt idx="46">
                  <c:v>0.61441440453162721</c:v>
                </c:pt>
                <c:pt idx="47">
                  <c:v>0.6084591299958747</c:v>
                </c:pt>
                <c:pt idx="48">
                  <c:v>0.6019395732423436</c:v>
                </c:pt>
                <c:pt idx="49">
                  <c:v>0.59437432300965798</c:v>
                </c:pt>
                <c:pt idx="50">
                  <c:v>0.58538783450156451</c:v>
                </c:pt>
                <c:pt idx="51">
                  <c:v>0.57460607633918337</c:v>
                </c:pt>
                <c:pt idx="52">
                  <c:v>0.56292535854905679</c:v>
                </c:pt>
                <c:pt idx="53">
                  <c:v>0.5500466705866297</c:v>
                </c:pt>
                <c:pt idx="54">
                  <c:v>0.53582415399262451</c:v>
                </c:pt>
                <c:pt idx="55">
                  <c:v>0.52038359808270729</c:v>
                </c:pt>
                <c:pt idx="56">
                  <c:v>0.50718894840021889</c:v>
                </c:pt>
                <c:pt idx="57">
                  <c:v>0.49340226078771554</c:v>
                </c:pt>
                <c:pt idx="58">
                  <c:v>0.4796389700004644</c:v>
                </c:pt>
                <c:pt idx="59">
                  <c:v>0.46639145063441428</c:v>
                </c:pt>
                <c:pt idx="60">
                  <c:v>0.45385785351768682</c:v>
                </c:pt>
                <c:pt idx="61">
                  <c:v>0.44190114629525601</c:v>
                </c:pt>
                <c:pt idx="62">
                  <c:v>0.43009357621356831</c:v>
                </c:pt>
                <c:pt idx="63">
                  <c:v>0.41896820552560665</c:v>
                </c:pt>
                <c:pt idx="64">
                  <c:v>0.40910987864925552</c:v>
                </c:pt>
                <c:pt idx="65">
                  <c:v>0.40077525996803975</c:v>
                </c:pt>
                <c:pt idx="66">
                  <c:v>0.39322647592719612</c:v>
                </c:pt>
                <c:pt idx="67">
                  <c:v>0.38684656179893939</c:v>
                </c:pt>
                <c:pt idx="68">
                  <c:v>0.38154332230232568</c:v>
                </c:pt>
                <c:pt idx="69">
                  <c:v>0.37712830010090842</c:v>
                </c:pt>
                <c:pt idx="70">
                  <c:v>0.37344934301764743</c:v>
                </c:pt>
                <c:pt idx="71">
                  <c:v>0.37004364081633673</c:v>
                </c:pt>
                <c:pt idx="72">
                  <c:v>0.36757817210293547</c:v>
                </c:pt>
                <c:pt idx="73">
                  <c:v>0.36566760198850295</c:v>
                </c:pt>
                <c:pt idx="74">
                  <c:v>0.36389970863512006</c:v>
                </c:pt>
                <c:pt idx="75">
                  <c:v>0.36204687626399196</c:v>
                </c:pt>
                <c:pt idx="76">
                  <c:v>0.36043984991091682</c:v>
                </c:pt>
                <c:pt idx="77">
                  <c:v>0.3587011810739123</c:v>
                </c:pt>
                <c:pt idx="78">
                  <c:v>0.35668469959460697</c:v>
                </c:pt>
                <c:pt idx="79">
                  <c:v>0.35425802538838641</c:v>
                </c:pt>
                <c:pt idx="80">
                  <c:v>0.35133388959282197</c:v>
                </c:pt>
                <c:pt idx="81">
                  <c:v>0.34814334666136226</c:v>
                </c:pt>
                <c:pt idx="82">
                  <c:v>0.34439659384715965</c:v>
                </c:pt>
                <c:pt idx="83">
                  <c:v>0.34019558497212277</c:v>
                </c:pt>
                <c:pt idx="84">
                  <c:v>0.33566548108772926</c:v>
                </c:pt>
                <c:pt idx="85">
                  <c:v>0.33090706249053431</c:v>
                </c:pt>
                <c:pt idx="86">
                  <c:v>0.32624910377739297</c:v>
                </c:pt>
                <c:pt idx="87">
                  <c:v>0.32131669998572809</c:v>
                </c:pt>
                <c:pt idx="88">
                  <c:v>0.31629671690992905</c:v>
                </c:pt>
                <c:pt idx="89">
                  <c:v>0.31141131500205338</c:v>
                </c:pt>
                <c:pt idx="90">
                  <c:v>0.30679597335924846</c:v>
                </c:pt>
                <c:pt idx="91">
                  <c:v>0.30270143370121794</c:v>
                </c:pt>
                <c:pt idx="92">
                  <c:v>0.29887716265786518</c:v>
                </c:pt>
                <c:pt idx="93">
                  <c:v>0.29533295989567093</c:v>
                </c:pt>
                <c:pt idx="94">
                  <c:v>0.29204778722976038</c:v>
                </c:pt>
                <c:pt idx="95">
                  <c:v>0.28900967356767476</c:v>
                </c:pt>
                <c:pt idx="96">
                  <c:v>0.28646396238350352</c:v>
                </c:pt>
                <c:pt idx="97">
                  <c:v>0.28416651792657832</c:v>
                </c:pt>
                <c:pt idx="98">
                  <c:v>0.28209412843998533</c:v>
                </c:pt>
                <c:pt idx="99">
                  <c:v>0.28020645446727416</c:v>
                </c:pt>
                <c:pt idx="100">
                  <c:v>0.27846476519899466</c:v>
                </c:pt>
                <c:pt idx="101">
                  <c:v>0.27713304603011235</c:v>
                </c:pt>
                <c:pt idx="102">
                  <c:v>0.27591599881484152</c:v>
                </c:pt>
                <c:pt idx="103">
                  <c:v>0.27477100805592025</c:v>
                </c:pt>
                <c:pt idx="104">
                  <c:v>0.2736526048285603</c:v>
                </c:pt>
                <c:pt idx="105">
                  <c:v>0.27253121420935261</c:v>
                </c:pt>
                <c:pt idx="106">
                  <c:v>0.27172955978120705</c:v>
                </c:pt>
                <c:pt idx="107">
                  <c:v>0.27089270365063356</c:v>
                </c:pt>
                <c:pt idx="108">
                  <c:v>0.26999831933095142</c:v>
                </c:pt>
                <c:pt idx="109">
                  <c:v>0.26903495031609526</c:v>
                </c:pt>
                <c:pt idx="110">
                  <c:v>0.26800321808782251</c:v>
                </c:pt>
                <c:pt idx="111">
                  <c:v>0.26729021198850239</c:v>
                </c:pt>
                <c:pt idx="112">
                  <c:v>0.26645858929348387</c:v>
                </c:pt>
                <c:pt idx="113">
                  <c:v>0.26553539052734393</c:v>
                </c:pt>
                <c:pt idx="114">
                  <c:v>0.2645514440178639</c:v>
                </c:pt>
                <c:pt idx="115">
                  <c:v>0.26351964323735588</c:v>
                </c:pt>
                <c:pt idx="116">
                  <c:v>0.26283034274650779</c:v>
                </c:pt>
                <c:pt idx="117">
                  <c:v>0.26206652712813022</c:v>
                </c:pt>
                <c:pt idx="118">
                  <c:v>0.26124523649318032</c:v>
                </c:pt>
                <c:pt idx="119">
                  <c:v>0.26038099979472257</c:v>
                </c:pt>
                <c:pt idx="120">
                  <c:v>0.25949050973614501</c:v>
                </c:pt>
                <c:pt idx="121">
                  <c:v>0.25899198565619813</c:v>
                </c:pt>
                <c:pt idx="122">
                  <c:v>0.2584447575872213</c:v>
                </c:pt>
                <c:pt idx="123">
                  <c:v>0.25784805682045392</c:v>
                </c:pt>
                <c:pt idx="124">
                  <c:v>0.25723104693738069</c:v>
                </c:pt>
                <c:pt idx="125">
                  <c:v>0.25663799745211324</c:v>
                </c:pt>
                <c:pt idx="126">
                  <c:v>0.25641375673145061</c:v>
                </c:pt>
                <c:pt idx="127">
                  <c:v>0.25612407971269924</c:v>
                </c:pt>
                <c:pt idx="128">
                  <c:v>0.25580114597641068</c:v>
                </c:pt>
                <c:pt idx="129">
                  <c:v>0.25548906120916492</c:v>
                </c:pt>
                <c:pt idx="130">
                  <c:v>0.25520142165186976</c:v>
                </c:pt>
                <c:pt idx="131">
                  <c:v>0.25516226618031268</c:v>
                </c:pt>
                <c:pt idx="132">
                  <c:v>0.25503904921288184</c:v>
                </c:pt>
                <c:pt idx="133">
                  <c:v>0.25486569238989737</c:v>
                </c:pt>
                <c:pt idx="134">
                  <c:v>0.2546632767192083</c:v>
                </c:pt>
                <c:pt idx="135">
                  <c:v>0.25442019477784955</c:v>
                </c:pt>
                <c:pt idx="136">
                  <c:v>0.2543975964840568</c:v>
                </c:pt>
                <c:pt idx="137">
                  <c:v>0.25429183317563553</c:v>
                </c:pt>
                <c:pt idx="138">
                  <c:v>0.25409545667928574</c:v>
                </c:pt>
                <c:pt idx="139">
                  <c:v>0.25379431797975882</c:v>
                </c:pt>
                <c:pt idx="140">
                  <c:v>0.25338927106301318</c:v>
                </c:pt>
                <c:pt idx="141">
                  <c:v>0.25328607317269003</c:v>
                </c:pt>
                <c:pt idx="142">
                  <c:v>0.25307222515895395</c:v>
                </c:pt>
                <c:pt idx="143">
                  <c:v>0.25275033825091625</c:v>
                </c:pt>
                <c:pt idx="144">
                  <c:v>0.25231827382650207</c:v>
                </c:pt>
                <c:pt idx="145">
                  <c:v>0.25178337728160288</c:v>
                </c:pt>
                <c:pt idx="146">
                  <c:v>0.25166833544878314</c:v>
                </c:pt>
                <c:pt idx="147">
                  <c:v>0.25142645161945837</c:v>
                </c:pt>
                <c:pt idx="148">
                  <c:v>0.25105308862225678</c:v>
                </c:pt>
                <c:pt idx="149">
                  <c:v>0.25057446395154975</c:v>
                </c:pt>
                <c:pt idx="150">
                  <c:v>0.25003753268280077</c:v>
                </c:pt>
              </c:numCache>
            </c:numRef>
          </c:val>
        </c:ser>
        <c:ser>
          <c:idx val="1"/>
          <c:order val="1"/>
          <c:tx>
            <c:v>25-59</c:v>
          </c:tx>
          <c:spPr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cat>
            <c:numRef>
              <c:f>Total!$F$18:$F$168</c:f>
              <c:numCache>
                <c:formatCode>General</c:formatCode>
                <c:ptCount val="151"/>
                <c:pt idx="0">
                  <c:v>1950</c:v>
                </c:pt>
                <c:pt idx="1">
                  <c:v>1951</c:v>
                </c:pt>
                <c:pt idx="2">
                  <c:v>1952</c:v>
                </c:pt>
                <c:pt idx="3">
                  <c:v>1953</c:v>
                </c:pt>
                <c:pt idx="4">
                  <c:v>1954</c:v>
                </c:pt>
                <c:pt idx="5">
                  <c:v>1955</c:v>
                </c:pt>
                <c:pt idx="6">
                  <c:v>1956</c:v>
                </c:pt>
                <c:pt idx="7">
                  <c:v>1957</c:v>
                </c:pt>
                <c:pt idx="8">
                  <c:v>1958</c:v>
                </c:pt>
                <c:pt idx="9">
                  <c:v>1959</c:v>
                </c:pt>
                <c:pt idx="10">
                  <c:v>1960</c:v>
                </c:pt>
                <c:pt idx="11">
                  <c:v>1961</c:v>
                </c:pt>
                <c:pt idx="12">
                  <c:v>1962</c:v>
                </c:pt>
                <c:pt idx="13">
                  <c:v>1963</c:v>
                </c:pt>
                <c:pt idx="14">
                  <c:v>1964</c:v>
                </c:pt>
                <c:pt idx="15">
                  <c:v>1965</c:v>
                </c:pt>
                <c:pt idx="16">
                  <c:v>1966</c:v>
                </c:pt>
                <c:pt idx="17">
                  <c:v>1967</c:v>
                </c:pt>
                <c:pt idx="18">
                  <c:v>1968</c:v>
                </c:pt>
                <c:pt idx="19">
                  <c:v>1969</c:v>
                </c:pt>
                <c:pt idx="20">
                  <c:v>1970</c:v>
                </c:pt>
                <c:pt idx="21">
                  <c:v>1971</c:v>
                </c:pt>
                <c:pt idx="22">
                  <c:v>1972</c:v>
                </c:pt>
                <c:pt idx="23">
                  <c:v>1973</c:v>
                </c:pt>
                <c:pt idx="24">
                  <c:v>1974</c:v>
                </c:pt>
                <c:pt idx="25">
                  <c:v>1975</c:v>
                </c:pt>
                <c:pt idx="26">
                  <c:v>1976</c:v>
                </c:pt>
                <c:pt idx="27">
                  <c:v>1977</c:v>
                </c:pt>
                <c:pt idx="28">
                  <c:v>1978</c:v>
                </c:pt>
                <c:pt idx="29">
                  <c:v>1979</c:v>
                </c:pt>
                <c:pt idx="30">
                  <c:v>1980</c:v>
                </c:pt>
                <c:pt idx="31">
                  <c:v>1981</c:v>
                </c:pt>
                <c:pt idx="32">
                  <c:v>1982</c:v>
                </c:pt>
                <c:pt idx="33">
                  <c:v>1983</c:v>
                </c:pt>
                <c:pt idx="34">
                  <c:v>1984</c:v>
                </c:pt>
                <c:pt idx="35">
                  <c:v>1985</c:v>
                </c:pt>
                <c:pt idx="36">
                  <c:v>1986</c:v>
                </c:pt>
                <c:pt idx="37">
                  <c:v>1987</c:v>
                </c:pt>
                <c:pt idx="38">
                  <c:v>1988</c:v>
                </c:pt>
                <c:pt idx="39">
                  <c:v>1989</c:v>
                </c:pt>
                <c:pt idx="40">
                  <c:v>1990</c:v>
                </c:pt>
                <c:pt idx="41">
                  <c:v>1991</c:v>
                </c:pt>
                <c:pt idx="42">
                  <c:v>1992</c:v>
                </c:pt>
                <c:pt idx="43">
                  <c:v>1993</c:v>
                </c:pt>
                <c:pt idx="44">
                  <c:v>1994</c:v>
                </c:pt>
                <c:pt idx="45">
                  <c:v>1995</c:v>
                </c:pt>
                <c:pt idx="46">
                  <c:v>1996</c:v>
                </c:pt>
                <c:pt idx="47">
                  <c:v>1997</c:v>
                </c:pt>
                <c:pt idx="48">
                  <c:v>1998</c:v>
                </c:pt>
                <c:pt idx="49">
                  <c:v>1999</c:v>
                </c:pt>
                <c:pt idx="50">
                  <c:v>2000</c:v>
                </c:pt>
                <c:pt idx="51">
                  <c:v>2001</c:v>
                </c:pt>
                <c:pt idx="52">
                  <c:v>2002</c:v>
                </c:pt>
                <c:pt idx="53">
                  <c:v>2003</c:v>
                </c:pt>
                <c:pt idx="54">
                  <c:v>2004</c:v>
                </c:pt>
                <c:pt idx="55">
                  <c:v>2005</c:v>
                </c:pt>
                <c:pt idx="56">
                  <c:v>2006</c:v>
                </c:pt>
                <c:pt idx="57">
                  <c:v>2007</c:v>
                </c:pt>
                <c:pt idx="58">
                  <c:v>2008</c:v>
                </c:pt>
                <c:pt idx="59">
                  <c:v>2009</c:v>
                </c:pt>
                <c:pt idx="60">
                  <c:v>2010</c:v>
                </c:pt>
                <c:pt idx="61">
                  <c:v>2011</c:v>
                </c:pt>
                <c:pt idx="62">
                  <c:v>2012</c:v>
                </c:pt>
                <c:pt idx="63">
                  <c:v>2013</c:v>
                </c:pt>
                <c:pt idx="64">
                  <c:v>2014</c:v>
                </c:pt>
                <c:pt idx="65">
                  <c:v>2015</c:v>
                </c:pt>
                <c:pt idx="66">
                  <c:v>2016</c:v>
                </c:pt>
                <c:pt idx="67">
                  <c:v>2017</c:v>
                </c:pt>
                <c:pt idx="68">
                  <c:v>2018</c:v>
                </c:pt>
                <c:pt idx="69">
                  <c:v>2019</c:v>
                </c:pt>
                <c:pt idx="70">
                  <c:v>2020</c:v>
                </c:pt>
                <c:pt idx="71">
                  <c:v>2021</c:v>
                </c:pt>
                <c:pt idx="72">
                  <c:v>2022</c:v>
                </c:pt>
                <c:pt idx="73">
                  <c:v>2023</c:v>
                </c:pt>
                <c:pt idx="74">
                  <c:v>2024</c:v>
                </c:pt>
                <c:pt idx="75">
                  <c:v>2025</c:v>
                </c:pt>
                <c:pt idx="76">
                  <c:v>2026</c:v>
                </c:pt>
                <c:pt idx="77">
                  <c:v>2027</c:v>
                </c:pt>
                <c:pt idx="78">
                  <c:v>2028</c:v>
                </c:pt>
                <c:pt idx="79">
                  <c:v>2029</c:v>
                </c:pt>
                <c:pt idx="80">
                  <c:v>2030</c:v>
                </c:pt>
                <c:pt idx="81">
                  <c:v>2031</c:v>
                </c:pt>
                <c:pt idx="82">
                  <c:v>2032</c:v>
                </c:pt>
                <c:pt idx="83">
                  <c:v>2033</c:v>
                </c:pt>
                <c:pt idx="84">
                  <c:v>2034</c:v>
                </c:pt>
                <c:pt idx="85">
                  <c:v>2035</c:v>
                </c:pt>
                <c:pt idx="86">
                  <c:v>2036</c:v>
                </c:pt>
                <c:pt idx="87">
                  <c:v>2037</c:v>
                </c:pt>
                <c:pt idx="88">
                  <c:v>2038</c:v>
                </c:pt>
                <c:pt idx="89">
                  <c:v>2039</c:v>
                </c:pt>
                <c:pt idx="90">
                  <c:v>2040</c:v>
                </c:pt>
                <c:pt idx="91">
                  <c:v>2041</c:v>
                </c:pt>
                <c:pt idx="92">
                  <c:v>2042</c:v>
                </c:pt>
                <c:pt idx="93">
                  <c:v>2043</c:v>
                </c:pt>
                <c:pt idx="94">
                  <c:v>2044</c:v>
                </c:pt>
                <c:pt idx="95">
                  <c:v>2045</c:v>
                </c:pt>
                <c:pt idx="96">
                  <c:v>2046</c:v>
                </c:pt>
                <c:pt idx="97">
                  <c:v>2047</c:v>
                </c:pt>
                <c:pt idx="98">
                  <c:v>2048</c:v>
                </c:pt>
                <c:pt idx="99">
                  <c:v>2049</c:v>
                </c:pt>
                <c:pt idx="100">
                  <c:v>2050</c:v>
                </c:pt>
                <c:pt idx="101">
                  <c:v>2051</c:v>
                </c:pt>
                <c:pt idx="102">
                  <c:v>2052</c:v>
                </c:pt>
                <c:pt idx="103">
                  <c:v>2053</c:v>
                </c:pt>
                <c:pt idx="104">
                  <c:v>2054</c:v>
                </c:pt>
                <c:pt idx="105">
                  <c:v>2055</c:v>
                </c:pt>
                <c:pt idx="106">
                  <c:v>2056</c:v>
                </c:pt>
                <c:pt idx="107">
                  <c:v>2057</c:v>
                </c:pt>
                <c:pt idx="108">
                  <c:v>2058</c:v>
                </c:pt>
                <c:pt idx="109">
                  <c:v>2059</c:v>
                </c:pt>
                <c:pt idx="110">
                  <c:v>2060</c:v>
                </c:pt>
                <c:pt idx="111">
                  <c:v>2061</c:v>
                </c:pt>
                <c:pt idx="112">
                  <c:v>2062</c:v>
                </c:pt>
                <c:pt idx="113">
                  <c:v>2063</c:v>
                </c:pt>
                <c:pt idx="114">
                  <c:v>2064</c:v>
                </c:pt>
                <c:pt idx="115">
                  <c:v>2065</c:v>
                </c:pt>
                <c:pt idx="116">
                  <c:v>2066</c:v>
                </c:pt>
                <c:pt idx="117">
                  <c:v>2067</c:v>
                </c:pt>
                <c:pt idx="118">
                  <c:v>2068</c:v>
                </c:pt>
                <c:pt idx="119">
                  <c:v>2069</c:v>
                </c:pt>
                <c:pt idx="120">
                  <c:v>2070</c:v>
                </c:pt>
                <c:pt idx="121">
                  <c:v>2071</c:v>
                </c:pt>
                <c:pt idx="122">
                  <c:v>2072</c:v>
                </c:pt>
                <c:pt idx="123">
                  <c:v>2073</c:v>
                </c:pt>
                <c:pt idx="124">
                  <c:v>2074</c:v>
                </c:pt>
                <c:pt idx="125">
                  <c:v>2075</c:v>
                </c:pt>
                <c:pt idx="126">
                  <c:v>2076</c:v>
                </c:pt>
                <c:pt idx="127">
                  <c:v>2077</c:v>
                </c:pt>
                <c:pt idx="128">
                  <c:v>2078</c:v>
                </c:pt>
                <c:pt idx="129">
                  <c:v>2079</c:v>
                </c:pt>
                <c:pt idx="130">
                  <c:v>2080</c:v>
                </c:pt>
                <c:pt idx="131">
                  <c:v>2081</c:v>
                </c:pt>
                <c:pt idx="132">
                  <c:v>2082</c:v>
                </c:pt>
                <c:pt idx="133">
                  <c:v>2083</c:v>
                </c:pt>
                <c:pt idx="134">
                  <c:v>2084</c:v>
                </c:pt>
                <c:pt idx="135">
                  <c:v>2085</c:v>
                </c:pt>
                <c:pt idx="136">
                  <c:v>2086</c:v>
                </c:pt>
                <c:pt idx="137">
                  <c:v>2087</c:v>
                </c:pt>
                <c:pt idx="138">
                  <c:v>2088</c:v>
                </c:pt>
                <c:pt idx="139">
                  <c:v>2089</c:v>
                </c:pt>
                <c:pt idx="140">
                  <c:v>2090</c:v>
                </c:pt>
                <c:pt idx="141">
                  <c:v>2091</c:v>
                </c:pt>
                <c:pt idx="142">
                  <c:v>2092</c:v>
                </c:pt>
                <c:pt idx="143">
                  <c:v>2093</c:v>
                </c:pt>
                <c:pt idx="144">
                  <c:v>2094</c:v>
                </c:pt>
                <c:pt idx="145">
                  <c:v>2095</c:v>
                </c:pt>
                <c:pt idx="146">
                  <c:v>2096</c:v>
                </c:pt>
                <c:pt idx="147">
                  <c:v>2097</c:v>
                </c:pt>
                <c:pt idx="148">
                  <c:v>2098</c:v>
                </c:pt>
                <c:pt idx="149">
                  <c:v>2099</c:v>
                </c:pt>
                <c:pt idx="150">
                  <c:v>2100</c:v>
                </c:pt>
              </c:numCache>
            </c:numRef>
          </c:cat>
          <c:val>
            <c:numRef>
              <c:f>Total!$AH$18:$AH$168</c:f>
              <c:numCache>
                <c:formatCode>General</c:formatCode>
                <c:ptCount val="151"/>
                <c:pt idx="0">
                  <c:v>0.36195045312406504</c:v>
                </c:pt>
                <c:pt idx="1">
                  <c:v>0.36032400863782815</c:v>
                </c:pt>
                <c:pt idx="2">
                  <c:v>0.35835395307487478</c:v>
                </c:pt>
                <c:pt idx="3">
                  <c:v>0.35703869163522672</c:v>
                </c:pt>
                <c:pt idx="4">
                  <c:v>0.35673281109892635</c:v>
                </c:pt>
                <c:pt idx="5">
                  <c:v>0.3572061200981459</c:v>
                </c:pt>
                <c:pt idx="6">
                  <c:v>0.35466270890111201</c:v>
                </c:pt>
                <c:pt idx="7">
                  <c:v>0.3536908297596334</c:v>
                </c:pt>
                <c:pt idx="8">
                  <c:v>0.35331710697580815</c:v>
                </c:pt>
                <c:pt idx="9">
                  <c:v>0.35274819275385538</c:v>
                </c:pt>
                <c:pt idx="10">
                  <c:v>0.35170052908992738</c:v>
                </c:pt>
                <c:pt idx="11">
                  <c:v>0.34982404784734555</c:v>
                </c:pt>
                <c:pt idx="12">
                  <c:v>0.34739167625194878</c:v>
                </c:pt>
                <c:pt idx="13">
                  <c:v>0.34465071742766484</c:v>
                </c:pt>
                <c:pt idx="14">
                  <c:v>0.34193023908074927</c:v>
                </c:pt>
                <c:pt idx="15">
                  <c:v>0.33930492759229802</c:v>
                </c:pt>
                <c:pt idx="16">
                  <c:v>0.33483891331903026</c:v>
                </c:pt>
                <c:pt idx="17">
                  <c:v>0.33072901837239682</c:v>
                </c:pt>
                <c:pt idx="18">
                  <c:v>0.32706419500865136</c:v>
                </c:pt>
                <c:pt idx="19">
                  <c:v>0.32393080933826357</c:v>
                </c:pt>
                <c:pt idx="20">
                  <c:v>0.32141876849050116</c:v>
                </c:pt>
                <c:pt idx="21">
                  <c:v>0.31836108250795636</c:v>
                </c:pt>
                <c:pt idx="22">
                  <c:v>0.31598636146168707</c:v>
                </c:pt>
                <c:pt idx="23">
                  <c:v>0.31435306329532098</c:v>
                </c:pt>
                <c:pt idx="24">
                  <c:v>0.31357848586205972</c:v>
                </c:pt>
                <c:pt idx="25">
                  <c:v>0.31363428402699245</c:v>
                </c:pt>
                <c:pt idx="26">
                  <c:v>0.31366172514220414</c:v>
                </c:pt>
                <c:pt idx="27">
                  <c:v>0.3144733970435894</c:v>
                </c:pt>
                <c:pt idx="28">
                  <c:v>0.31564602556421795</c:v>
                </c:pt>
                <c:pt idx="29">
                  <c:v>0.31655460168916089</c:v>
                </c:pt>
                <c:pt idx="30">
                  <c:v>0.31678146194656293</c:v>
                </c:pt>
                <c:pt idx="31">
                  <c:v>0.3151355360890955</c:v>
                </c:pt>
                <c:pt idx="32">
                  <c:v>0.31295669092058925</c:v>
                </c:pt>
                <c:pt idx="33">
                  <c:v>0.31051864297554493</c:v>
                </c:pt>
                <c:pt idx="34">
                  <c:v>0.30830836136952733</c:v>
                </c:pt>
                <c:pt idx="35">
                  <c:v>0.30666472550763102</c:v>
                </c:pt>
                <c:pt idx="36">
                  <c:v>0.30518700638909835</c:v>
                </c:pt>
                <c:pt idx="37">
                  <c:v>0.30461762227248251</c:v>
                </c:pt>
                <c:pt idx="38">
                  <c:v>0.30478553470568898</c:v>
                </c:pt>
                <c:pt idx="39">
                  <c:v>0.30548995869254464</c:v>
                </c:pt>
                <c:pt idx="40">
                  <c:v>0.30667448779377104</c:v>
                </c:pt>
                <c:pt idx="41">
                  <c:v>0.30840784445471842</c:v>
                </c:pt>
                <c:pt idx="42">
                  <c:v>0.31082605780595407</c:v>
                </c:pt>
                <c:pt idx="43">
                  <c:v>0.31393494638996988</c:v>
                </c:pt>
                <c:pt idx="44">
                  <c:v>0.31755203429147638</c:v>
                </c:pt>
                <c:pt idx="45">
                  <c:v>0.32136428986852766</c:v>
                </c:pt>
                <c:pt idx="46">
                  <c:v>0.32623077202645351</c:v>
                </c:pt>
                <c:pt idx="47">
                  <c:v>0.33143209378590954</c:v>
                </c:pt>
                <c:pt idx="48">
                  <c:v>0.33725308980150598</c:v>
                </c:pt>
                <c:pt idx="49">
                  <c:v>0.34417041067425042</c:v>
                </c:pt>
                <c:pt idx="50">
                  <c:v>0.35252442943863238</c:v>
                </c:pt>
                <c:pt idx="51">
                  <c:v>0.36211766963181513</c:v>
                </c:pt>
                <c:pt idx="52">
                  <c:v>0.37262562789696974</c:v>
                </c:pt>
                <c:pt idx="53">
                  <c:v>0.38428713780983575</c:v>
                </c:pt>
                <c:pt idx="54">
                  <c:v>0.39722461062125691</c:v>
                </c:pt>
                <c:pt idx="55">
                  <c:v>0.41134231446788788</c:v>
                </c:pt>
                <c:pt idx="56">
                  <c:v>0.42379712159717325</c:v>
                </c:pt>
                <c:pt idx="57">
                  <c:v>0.43680236934481015</c:v>
                </c:pt>
                <c:pt idx="58">
                  <c:v>0.44965819093290377</c:v>
                </c:pt>
                <c:pt idx="59">
                  <c:v>0.46167600229928396</c:v>
                </c:pt>
                <c:pt idx="60">
                  <c:v>0.47252541735407505</c:v>
                </c:pt>
                <c:pt idx="61">
                  <c:v>0.48253728888513819</c:v>
                </c:pt>
                <c:pt idx="62">
                  <c:v>0.49187498821548847</c:v>
                </c:pt>
                <c:pt idx="63">
                  <c:v>0.50018391892651259</c:v>
                </c:pt>
                <c:pt idx="64">
                  <c:v>0.50711552721234499</c:v>
                </c:pt>
                <c:pt idx="65">
                  <c:v>0.51253544641253368</c:v>
                </c:pt>
                <c:pt idx="66">
                  <c:v>0.51727133115590018</c:v>
                </c:pt>
                <c:pt idx="67">
                  <c:v>0.52076594221345862</c:v>
                </c:pt>
                <c:pt idx="68">
                  <c:v>0.52306363487946406</c:v>
                </c:pt>
                <c:pt idx="69">
                  <c:v>0.52427284340855063</c:v>
                </c:pt>
                <c:pt idx="70">
                  <c:v>0.52449571743950973</c:v>
                </c:pt>
                <c:pt idx="71">
                  <c:v>0.5242472157428365</c:v>
                </c:pt>
                <c:pt idx="72">
                  <c:v>0.52290558173688551</c:v>
                </c:pt>
                <c:pt idx="73">
                  <c:v>0.52079139214881043</c:v>
                </c:pt>
                <c:pt idx="74">
                  <c:v>0.51824528353129162</c:v>
                </c:pt>
                <c:pt idx="75">
                  <c:v>0.51547156036660258</c:v>
                </c:pt>
                <c:pt idx="76">
                  <c:v>0.51243152721548968</c:v>
                </c:pt>
                <c:pt idx="77">
                  <c:v>0.50919332045449661</c:v>
                </c:pt>
                <c:pt idx="78">
                  <c:v>0.50600798138161229</c:v>
                </c:pt>
                <c:pt idx="79">
                  <c:v>0.50318248787315556</c:v>
                </c:pt>
                <c:pt idx="80">
                  <c:v>0.50089793463210175</c:v>
                </c:pt>
                <c:pt idx="81">
                  <c:v>0.49923347986609867</c:v>
                </c:pt>
                <c:pt idx="82">
                  <c:v>0.49809070158041024</c:v>
                </c:pt>
                <c:pt idx="83">
                  <c:v>0.49727860103761429</c:v>
                </c:pt>
                <c:pt idx="84">
                  <c:v>0.49653056884406754</c:v>
                </c:pt>
                <c:pt idx="85">
                  <c:v>0.49564111086376406</c:v>
                </c:pt>
                <c:pt idx="86">
                  <c:v>0.49477600020796803</c:v>
                </c:pt>
                <c:pt idx="87">
                  <c:v>0.49387422701433176</c:v>
                </c:pt>
                <c:pt idx="88">
                  <c:v>0.49258484383622936</c:v>
                </c:pt>
                <c:pt idx="89">
                  <c:v>0.49042788266586951</c:v>
                </c:pt>
                <c:pt idx="90">
                  <c:v>0.48712936730610423</c:v>
                </c:pt>
                <c:pt idx="91">
                  <c:v>0.48305648036638232</c:v>
                </c:pt>
                <c:pt idx="92">
                  <c:v>0.47797840330740943</c:v>
                </c:pt>
                <c:pt idx="93">
                  <c:v>0.47207399242397768</c:v>
                </c:pt>
                <c:pt idx="94">
                  <c:v>0.46566261262462932</c:v>
                </c:pt>
                <c:pt idx="95">
                  <c:v>0.45900158743383351</c:v>
                </c:pt>
                <c:pt idx="96">
                  <c:v>0.45249285111152965</c:v>
                </c:pt>
                <c:pt idx="97">
                  <c:v>0.44575206533371087</c:v>
                </c:pt>
                <c:pt idx="98">
                  <c:v>0.43905735418007158</c:v>
                </c:pt>
                <c:pt idx="99">
                  <c:v>0.43277247760482762</c:v>
                </c:pt>
                <c:pt idx="100">
                  <c:v>0.42713299894828388</c:v>
                </c:pt>
                <c:pt idx="101">
                  <c:v>0.42258031279215347</c:v>
                </c:pt>
                <c:pt idx="102">
                  <c:v>0.41870577889035332</c:v>
                </c:pt>
                <c:pt idx="103">
                  <c:v>0.41549494479178689</c:v>
                </c:pt>
                <c:pt idx="104">
                  <c:v>0.41288721908298875</c:v>
                </c:pt>
                <c:pt idx="105">
                  <c:v>0.41083544103213471</c:v>
                </c:pt>
                <c:pt idx="106">
                  <c:v>0.40985933770003236</c:v>
                </c:pt>
                <c:pt idx="107">
                  <c:v>0.40941539254352405</c:v>
                </c:pt>
                <c:pt idx="108">
                  <c:v>0.4093813836762224</c:v>
                </c:pt>
                <c:pt idx="109">
                  <c:v>0.40959518020726182</c:v>
                </c:pt>
                <c:pt idx="110">
                  <c:v>0.40993130416348506</c:v>
                </c:pt>
                <c:pt idx="111">
                  <c:v>0.41089093585671038</c:v>
                </c:pt>
                <c:pt idx="112">
                  <c:v>0.41188705522386143</c:v>
                </c:pt>
                <c:pt idx="113">
                  <c:v>0.41277556430642881</c:v>
                </c:pt>
                <c:pt idx="114">
                  <c:v>0.41335082621105051</c:v>
                </c:pt>
                <c:pt idx="115">
                  <c:v>0.41346084150630891</c:v>
                </c:pt>
                <c:pt idx="116">
                  <c:v>0.41363544894525689</c:v>
                </c:pt>
                <c:pt idx="117">
                  <c:v>0.41329997292119575</c:v>
                </c:pt>
                <c:pt idx="118">
                  <c:v>0.41248484687883114</c:v>
                </c:pt>
                <c:pt idx="119">
                  <c:v>0.41126307473975648</c:v>
                </c:pt>
                <c:pt idx="120">
                  <c:v>0.40970221940110663</c:v>
                </c:pt>
                <c:pt idx="121">
                  <c:v>0.40836020029890663</c:v>
                </c:pt>
                <c:pt idx="122">
                  <c:v>0.40665843406888286</c:v>
                </c:pt>
                <c:pt idx="123">
                  <c:v>0.40467793377093331</c:v>
                </c:pt>
                <c:pt idx="124">
                  <c:v>0.40259963080652439</c:v>
                </c:pt>
                <c:pt idx="125">
                  <c:v>0.4005921964380777</c:v>
                </c:pt>
                <c:pt idx="126">
                  <c:v>0.39915913850218876</c:v>
                </c:pt>
                <c:pt idx="127">
                  <c:v>0.39771219836270516</c:v>
                </c:pt>
                <c:pt idx="128">
                  <c:v>0.39630551354657595</c:v>
                </c:pt>
                <c:pt idx="129">
                  <c:v>0.39500085237067389</c:v>
                </c:pt>
                <c:pt idx="130">
                  <c:v>0.39381952457994646</c:v>
                </c:pt>
                <c:pt idx="131">
                  <c:v>0.39308465747361043</c:v>
                </c:pt>
                <c:pt idx="132">
                  <c:v>0.39235838335816203</c:v>
                </c:pt>
                <c:pt idx="133">
                  <c:v>0.39168186852453396</c:v>
                </c:pt>
                <c:pt idx="134">
                  <c:v>0.39106655903077875</c:v>
                </c:pt>
                <c:pt idx="135">
                  <c:v>0.39047919016405458</c:v>
                </c:pt>
                <c:pt idx="136">
                  <c:v>0.39028883985891438</c:v>
                </c:pt>
                <c:pt idx="137">
                  <c:v>0.39007455531671353</c:v>
                </c:pt>
                <c:pt idx="138">
                  <c:v>0.38980221633227519</c:v>
                </c:pt>
                <c:pt idx="139">
                  <c:v>0.3894165392573446</c:v>
                </c:pt>
                <c:pt idx="140">
                  <c:v>0.38889178668904972</c:v>
                </c:pt>
                <c:pt idx="141">
                  <c:v>0.3888062656012688</c:v>
                </c:pt>
                <c:pt idx="142">
                  <c:v>0.38856840207391352</c:v>
                </c:pt>
                <c:pt idx="143">
                  <c:v>0.38816949711783</c:v>
                </c:pt>
                <c:pt idx="144">
                  <c:v>0.38759235477360132</c:v>
                </c:pt>
                <c:pt idx="145">
                  <c:v>0.38683763084988954</c:v>
                </c:pt>
                <c:pt idx="146">
                  <c:v>0.38663067799197165</c:v>
                </c:pt>
                <c:pt idx="147">
                  <c:v>0.38621551287104738</c:v>
                </c:pt>
                <c:pt idx="148">
                  <c:v>0.385583941293549</c:v>
                </c:pt>
                <c:pt idx="149">
                  <c:v>0.3847719097289195</c:v>
                </c:pt>
                <c:pt idx="150">
                  <c:v>0.38383901040980417</c:v>
                </c:pt>
              </c:numCache>
            </c:numRef>
          </c:val>
        </c:ser>
        <c:ser>
          <c:idx val="2"/>
          <c:order val="2"/>
          <c:tx>
            <c:v>60+</c:v>
          </c:tx>
          <c:spPr>
            <a:solidFill>
              <a:srgbClr val="009900"/>
            </a:solidFill>
            <a:ln>
              <a:solidFill>
                <a:srgbClr val="009900"/>
              </a:solidFill>
            </a:ln>
            <a:effectLst>
              <a:outerShdw blurRad="40000" dist="23000" dir="5400000" rotWithShape="0">
                <a:srgbClr val="009900">
                  <a:alpha val="35000"/>
                </a:srgbClr>
              </a:outerShdw>
            </a:effectLst>
          </c:spPr>
          <c:cat>
            <c:numRef>
              <c:f>Total!$F$18:$F$168</c:f>
              <c:numCache>
                <c:formatCode>General</c:formatCode>
                <c:ptCount val="151"/>
                <c:pt idx="0">
                  <c:v>1950</c:v>
                </c:pt>
                <c:pt idx="1">
                  <c:v>1951</c:v>
                </c:pt>
                <c:pt idx="2">
                  <c:v>1952</c:v>
                </c:pt>
                <c:pt idx="3">
                  <c:v>1953</c:v>
                </c:pt>
                <c:pt idx="4">
                  <c:v>1954</c:v>
                </c:pt>
                <c:pt idx="5">
                  <c:v>1955</c:v>
                </c:pt>
                <c:pt idx="6">
                  <c:v>1956</c:v>
                </c:pt>
                <c:pt idx="7">
                  <c:v>1957</c:v>
                </c:pt>
                <c:pt idx="8">
                  <c:v>1958</c:v>
                </c:pt>
                <c:pt idx="9">
                  <c:v>1959</c:v>
                </c:pt>
                <c:pt idx="10">
                  <c:v>1960</c:v>
                </c:pt>
                <c:pt idx="11">
                  <c:v>1961</c:v>
                </c:pt>
                <c:pt idx="12">
                  <c:v>1962</c:v>
                </c:pt>
                <c:pt idx="13">
                  <c:v>1963</c:v>
                </c:pt>
                <c:pt idx="14">
                  <c:v>1964</c:v>
                </c:pt>
                <c:pt idx="15">
                  <c:v>1965</c:v>
                </c:pt>
                <c:pt idx="16">
                  <c:v>1966</c:v>
                </c:pt>
                <c:pt idx="17">
                  <c:v>1967</c:v>
                </c:pt>
                <c:pt idx="18">
                  <c:v>1968</c:v>
                </c:pt>
                <c:pt idx="19">
                  <c:v>1969</c:v>
                </c:pt>
                <c:pt idx="20">
                  <c:v>1970</c:v>
                </c:pt>
                <c:pt idx="21">
                  <c:v>1971</c:v>
                </c:pt>
                <c:pt idx="22">
                  <c:v>1972</c:v>
                </c:pt>
                <c:pt idx="23">
                  <c:v>1973</c:v>
                </c:pt>
                <c:pt idx="24">
                  <c:v>1974</c:v>
                </c:pt>
                <c:pt idx="25">
                  <c:v>1975</c:v>
                </c:pt>
                <c:pt idx="26">
                  <c:v>1976</c:v>
                </c:pt>
                <c:pt idx="27">
                  <c:v>1977</c:v>
                </c:pt>
                <c:pt idx="28">
                  <c:v>1978</c:v>
                </c:pt>
                <c:pt idx="29">
                  <c:v>1979</c:v>
                </c:pt>
                <c:pt idx="30">
                  <c:v>1980</c:v>
                </c:pt>
                <c:pt idx="31">
                  <c:v>1981</c:v>
                </c:pt>
                <c:pt idx="32">
                  <c:v>1982</c:v>
                </c:pt>
                <c:pt idx="33">
                  <c:v>1983</c:v>
                </c:pt>
                <c:pt idx="34">
                  <c:v>1984</c:v>
                </c:pt>
                <c:pt idx="35">
                  <c:v>1985</c:v>
                </c:pt>
                <c:pt idx="36">
                  <c:v>1986</c:v>
                </c:pt>
                <c:pt idx="37">
                  <c:v>1987</c:v>
                </c:pt>
                <c:pt idx="38">
                  <c:v>1988</c:v>
                </c:pt>
                <c:pt idx="39">
                  <c:v>1989</c:v>
                </c:pt>
                <c:pt idx="40">
                  <c:v>1990</c:v>
                </c:pt>
                <c:pt idx="41">
                  <c:v>1991</c:v>
                </c:pt>
                <c:pt idx="42">
                  <c:v>1992</c:v>
                </c:pt>
                <c:pt idx="43">
                  <c:v>1993</c:v>
                </c:pt>
                <c:pt idx="44">
                  <c:v>1994</c:v>
                </c:pt>
                <c:pt idx="45">
                  <c:v>1995</c:v>
                </c:pt>
                <c:pt idx="46">
                  <c:v>1996</c:v>
                </c:pt>
                <c:pt idx="47">
                  <c:v>1997</c:v>
                </c:pt>
                <c:pt idx="48">
                  <c:v>1998</c:v>
                </c:pt>
                <c:pt idx="49">
                  <c:v>1999</c:v>
                </c:pt>
                <c:pt idx="50">
                  <c:v>2000</c:v>
                </c:pt>
                <c:pt idx="51">
                  <c:v>2001</c:v>
                </c:pt>
                <c:pt idx="52">
                  <c:v>2002</c:v>
                </c:pt>
                <c:pt idx="53">
                  <c:v>2003</c:v>
                </c:pt>
                <c:pt idx="54">
                  <c:v>2004</c:v>
                </c:pt>
                <c:pt idx="55">
                  <c:v>2005</c:v>
                </c:pt>
                <c:pt idx="56">
                  <c:v>2006</c:v>
                </c:pt>
                <c:pt idx="57">
                  <c:v>2007</c:v>
                </c:pt>
                <c:pt idx="58">
                  <c:v>2008</c:v>
                </c:pt>
                <c:pt idx="59">
                  <c:v>2009</c:v>
                </c:pt>
                <c:pt idx="60">
                  <c:v>2010</c:v>
                </c:pt>
                <c:pt idx="61">
                  <c:v>2011</c:v>
                </c:pt>
                <c:pt idx="62">
                  <c:v>2012</c:v>
                </c:pt>
                <c:pt idx="63">
                  <c:v>2013</c:v>
                </c:pt>
                <c:pt idx="64">
                  <c:v>2014</c:v>
                </c:pt>
                <c:pt idx="65">
                  <c:v>2015</c:v>
                </c:pt>
                <c:pt idx="66">
                  <c:v>2016</c:v>
                </c:pt>
                <c:pt idx="67">
                  <c:v>2017</c:v>
                </c:pt>
                <c:pt idx="68">
                  <c:v>2018</c:v>
                </c:pt>
                <c:pt idx="69">
                  <c:v>2019</c:v>
                </c:pt>
                <c:pt idx="70">
                  <c:v>2020</c:v>
                </c:pt>
                <c:pt idx="71">
                  <c:v>2021</c:v>
                </c:pt>
                <c:pt idx="72">
                  <c:v>2022</c:v>
                </c:pt>
                <c:pt idx="73">
                  <c:v>2023</c:v>
                </c:pt>
                <c:pt idx="74">
                  <c:v>2024</c:v>
                </c:pt>
                <c:pt idx="75">
                  <c:v>2025</c:v>
                </c:pt>
                <c:pt idx="76">
                  <c:v>2026</c:v>
                </c:pt>
                <c:pt idx="77">
                  <c:v>2027</c:v>
                </c:pt>
                <c:pt idx="78">
                  <c:v>2028</c:v>
                </c:pt>
                <c:pt idx="79">
                  <c:v>2029</c:v>
                </c:pt>
                <c:pt idx="80">
                  <c:v>2030</c:v>
                </c:pt>
                <c:pt idx="81">
                  <c:v>2031</c:v>
                </c:pt>
                <c:pt idx="82">
                  <c:v>2032</c:v>
                </c:pt>
                <c:pt idx="83">
                  <c:v>2033</c:v>
                </c:pt>
                <c:pt idx="84">
                  <c:v>2034</c:v>
                </c:pt>
                <c:pt idx="85">
                  <c:v>2035</c:v>
                </c:pt>
                <c:pt idx="86">
                  <c:v>2036</c:v>
                </c:pt>
                <c:pt idx="87">
                  <c:v>2037</c:v>
                </c:pt>
                <c:pt idx="88">
                  <c:v>2038</c:v>
                </c:pt>
                <c:pt idx="89">
                  <c:v>2039</c:v>
                </c:pt>
                <c:pt idx="90">
                  <c:v>2040</c:v>
                </c:pt>
                <c:pt idx="91">
                  <c:v>2041</c:v>
                </c:pt>
                <c:pt idx="92">
                  <c:v>2042</c:v>
                </c:pt>
                <c:pt idx="93">
                  <c:v>2043</c:v>
                </c:pt>
                <c:pt idx="94">
                  <c:v>2044</c:v>
                </c:pt>
                <c:pt idx="95">
                  <c:v>2045</c:v>
                </c:pt>
                <c:pt idx="96">
                  <c:v>2046</c:v>
                </c:pt>
                <c:pt idx="97">
                  <c:v>2047</c:v>
                </c:pt>
                <c:pt idx="98">
                  <c:v>2048</c:v>
                </c:pt>
                <c:pt idx="99">
                  <c:v>2049</c:v>
                </c:pt>
                <c:pt idx="100">
                  <c:v>2050</c:v>
                </c:pt>
                <c:pt idx="101">
                  <c:v>2051</c:v>
                </c:pt>
                <c:pt idx="102">
                  <c:v>2052</c:v>
                </c:pt>
                <c:pt idx="103">
                  <c:v>2053</c:v>
                </c:pt>
                <c:pt idx="104">
                  <c:v>2054</c:v>
                </c:pt>
                <c:pt idx="105">
                  <c:v>2055</c:v>
                </c:pt>
                <c:pt idx="106">
                  <c:v>2056</c:v>
                </c:pt>
                <c:pt idx="107">
                  <c:v>2057</c:v>
                </c:pt>
                <c:pt idx="108">
                  <c:v>2058</c:v>
                </c:pt>
                <c:pt idx="109">
                  <c:v>2059</c:v>
                </c:pt>
                <c:pt idx="110">
                  <c:v>2060</c:v>
                </c:pt>
                <c:pt idx="111">
                  <c:v>2061</c:v>
                </c:pt>
                <c:pt idx="112">
                  <c:v>2062</c:v>
                </c:pt>
                <c:pt idx="113">
                  <c:v>2063</c:v>
                </c:pt>
                <c:pt idx="114">
                  <c:v>2064</c:v>
                </c:pt>
                <c:pt idx="115">
                  <c:v>2065</c:v>
                </c:pt>
                <c:pt idx="116">
                  <c:v>2066</c:v>
                </c:pt>
                <c:pt idx="117">
                  <c:v>2067</c:v>
                </c:pt>
                <c:pt idx="118">
                  <c:v>2068</c:v>
                </c:pt>
                <c:pt idx="119">
                  <c:v>2069</c:v>
                </c:pt>
                <c:pt idx="120">
                  <c:v>2070</c:v>
                </c:pt>
                <c:pt idx="121">
                  <c:v>2071</c:v>
                </c:pt>
                <c:pt idx="122">
                  <c:v>2072</c:v>
                </c:pt>
                <c:pt idx="123">
                  <c:v>2073</c:v>
                </c:pt>
                <c:pt idx="124">
                  <c:v>2074</c:v>
                </c:pt>
                <c:pt idx="125">
                  <c:v>2075</c:v>
                </c:pt>
                <c:pt idx="126">
                  <c:v>2076</c:v>
                </c:pt>
                <c:pt idx="127">
                  <c:v>2077</c:v>
                </c:pt>
                <c:pt idx="128">
                  <c:v>2078</c:v>
                </c:pt>
                <c:pt idx="129">
                  <c:v>2079</c:v>
                </c:pt>
                <c:pt idx="130">
                  <c:v>2080</c:v>
                </c:pt>
                <c:pt idx="131">
                  <c:v>2081</c:v>
                </c:pt>
                <c:pt idx="132">
                  <c:v>2082</c:v>
                </c:pt>
                <c:pt idx="133">
                  <c:v>2083</c:v>
                </c:pt>
                <c:pt idx="134">
                  <c:v>2084</c:v>
                </c:pt>
                <c:pt idx="135">
                  <c:v>2085</c:v>
                </c:pt>
                <c:pt idx="136">
                  <c:v>2086</c:v>
                </c:pt>
                <c:pt idx="137">
                  <c:v>2087</c:v>
                </c:pt>
                <c:pt idx="138">
                  <c:v>2088</c:v>
                </c:pt>
                <c:pt idx="139">
                  <c:v>2089</c:v>
                </c:pt>
                <c:pt idx="140">
                  <c:v>2090</c:v>
                </c:pt>
                <c:pt idx="141">
                  <c:v>2091</c:v>
                </c:pt>
                <c:pt idx="142">
                  <c:v>2092</c:v>
                </c:pt>
                <c:pt idx="143">
                  <c:v>2093</c:v>
                </c:pt>
                <c:pt idx="144">
                  <c:v>2094</c:v>
                </c:pt>
                <c:pt idx="145">
                  <c:v>2095</c:v>
                </c:pt>
                <c:pt idx="146">
                  <c:v>2096</c:v>
                </c:pt>
                <c:pt idx="147">
                  <c:v>2097</c:v>
                </c:pt>
                <c:pt idx="148">
                  <c:v>2098</c:v>
                </c:pt>
                <c:pt idx="149">
                  <c:v>2099</c:v>
                </c:pt>
                <c:pt idx="150">
                  <c:v>2100</c:v>
                </c:pt>
              </c:numCache>
            </c:numRef>
          </c:cat>
          <c:val>
            <c:numRef>
              <c:f>Total!$AI$18:$AI$168</c:f>
              <c:numCache>
                <c:formatCode>General</c:formatCode>
                <c:ptCount val="151"/>
                <c:pt idx="0">
                  <c:v>8.154486557044098E-2</c:v>
                </c:pt>
                <c:pt idx="1">
                  <c:v>7.9599751215643638E-2</c:v>
                </c:pt>
                <c:pt idx="2">
                  <c:v>7.7215626313608718E-2</c:v>
                </c:pt>
                <c:pt idx="3">
                  <c:v>7.4699644982567093E-2</c:v>
                </c:pt>
                <c:pt idx="4">
                  <c:v>7.2200776421361884E-2</c:v>
                </c:pt>
                <c:pt idx="5">
                  <c:v>6.9727443758352922E-2</c:v>
                </c:pt>
                <c:pt idx="6">
                  <c:v>6.7821463527133502E-2</c:v>
                </c:pt>
                <c:pt idx="7">
                  <c:v>6.6064192322129525E-2</c:v>
                </c:pt>
                <c:pt idx="8">
                  <c:v>6.4343926787472833E-2</c:v>
                </c:pt>
                <c:pt idx="9">
                  <c:v>6.2615121600469129E-2</c:v>
                </c:pt>
                <c:pt idx="10">
                  <c:v>6.0893569038994823E-2</c:v>
                </c:pt>
                <c:pt idx="11">
                  <c:v>6.0044182396690876E-2</c:v>
                </c:pt>
                <c:pt idx="12">
                  <c:v>5.9082186684571512E-2</c:v>
                </c:pt>
                <c:pt idx="13">
                  <c:v>5.8057501026437378E-2</c:v>
                </c:pt>
                <c:pt idx="14">
                  <c:v>5.7036239986333136E-2</c:v>
                </c:pt>
                <c:pt idx="15">
                  <c:v>5.6035946894888812E-2</c:v>
                </c:pt>
                <c:pt idx="16">
                  <c:v>5.5489997891163635E-2</c:v>
                </c:pt>
                <c:pt idx="17">
                  <c:v>5.4947378160149087E-2</c:v>
                </c:pt>
                <c:pt idx="18">
                  <c:v>5.4362136493543801E-2</c:v>
                </c:pt>
                <c:pt idx="19">
                  <c:v>5.3662883596760816E-2</c:v>
                </c:pt>
                <c:pt idx="20">
                  <c:v>5.2830285503505124E-2</c:v>
                </c:pt>
                <c:pt idx="21">
                  <c:v>5.2338824969271509E-2</c:v>
                </c:pt>
                <c:pt idx="22">
                  <c:v>5.1758515961328494E-2</c:v>
                </c:pt>
                <c:pt idx="23">
                  <c:v>5.1107369366444055E-2</c:v>
                </c:pt>
                <c:pt idx="24">
                  <c:v>5.0403435514857334E-2</c:v>
                </c:pt>
                <c:pt idx="25">
                  <c:v>4.9666342008702714E-2</c:v>
                </c:pt>
                <c:pt idx="26">
                  <c:v>4.9216678690747563E-2</c:v>
                </c:pt>
                <c:pt idx="27">
                  <c:v>4.8710747391089722E-2</c:v>
                </c:pt>
                <c:pt idx="28">
                  <c:v>4.8263445682916906E-2</c:v>
                </c:pt>
                <c:pt idx="29">
                  <c:v>4.7998807658106588E-2</c:v>
                </c:pt>
                <c:pt idx="30">
                  <c:v>4.7952018950092858E-2</c:v>
                </c:pt>
                <c:pt idx="31">
                  <c:v>4.8379822364670665E-2</c:v>
                </c:pt>
                <c:pt idx="32">
                  <c:v>4.8990710541773834E-2</c:v>
                </c:pt>
                <c:pt idx="33">
                  <c:v>4.9695469219576432E-2</c:v>
                </c:pt>
                <c:pt idx="34">
                  <c:v>5.0394989566852483E-2</c:v>
                </c:pt>
                <c:pt idx="35">
                  <c:v>5.1053506562141415E-2</c:v>
                </c:pt>
                <c:pt idx="36">
                  <c:v>5.1480768744949626E-2</c:v>
                </c:pt>
                <c:pt idx="37">
                  <c:v>5.1885563123485315E-2</c:v>
                </c:pt>
                <c:pt idx="38">
                  <c:v>5.2314202734949057E-2</c:v>
                </c:pt>
                <c:pt idx="39">
                  <c:v>5.2824694278654334E-2</c:v>
                </c:pt>
                <c:pt idx="40">
                  <c:v>5.3455769067128872E-2</c:v>
                </c:pt>
                <c:pt idx="41">
                  <c:v>5.4388538143067017E-2</c:v>
                </c:pt>
                <c:pt idx="42">
                  <c:v>5.5407149723576507E-2</c:v>
                </c:pt>
                <c:pt idx="43">
                  <c:v>5.6484346270575761E-2</c:v>
                </c:pt>
                <c:pt idx="44">
                  <c:v>5.7554310740136616E-2</c:v>
                </c:pt>
                <c:pt idx="45">
                  <c:v>5.8552678928640751E-2</c:v>
                </c:pt>
                <c:pt idx="46">
                  <c:v>5.9354823441921112E-2</c:v>
                </c:pt>
                <c:pt idx="47">
                  <c:v>6.0108776218218904E-2</c:v>
                </c:pt>
                <c:pt idx="48">
                  <c:v>6.0807336956151106E-2</c:v>
                </c:pt>
                <c:pt idx="49">
                  <c:v>6.1455266316093576E-2</c:v>
                </c:pt>
                <c:pt idx="50">
                  <c:v>6.2087736059804291E-2</c:v>
                </c:pt>
                <c:pt idx="51">
                  <c:v>6.3276254029009493E-2</c:v>
                </c:pt>
                <c:pt idx="52">
                  <c:v>6.4449013553978404E-2</c:v>
                </c:pt>
                <c:pt idx="53">
                  <c:v>6.5666191603537358E-2</c:v>
                </c:pt>
                <c:pt idx="54">
                  <c:v>6.695123538612012E-2</c:v>
                </c:pt>
                <c:pt idx="55">
                  <c:v>6.8274087449401832E-2</c:v>
                </c:pt>
                <c:pt idx="56">
                  <c:v>6.9013930002605417E-2</c:v>
                </c:pt>
                <c:pt idx="57">
                  <c:v>6.9795369867482082E-2</c:v>
                </c:pt>
                <c:pt idx="58">
                  <c:v>7.0702839066636131E-2</c:v>
                </c:pt>
                <c:pt idx="59">
                  <c:v>7.1932547066303823E-2</c:v>
                </c:pt>
                <c:pt idx="60">
                  <c:v>7.3616729128241146E-2</c:v>
                </c:pt>
                <c:pt idx="61">
                  <c:v>7.5561564819607283E-2</c:v>
                </c:pt>
                <c:pt idx="62">
                  <c:v>7.8031435570947133E-2</c:v>
                </c:pt>
                <c:pt idx="63">
                  <c:v>8.0847875547884168E-2</c:v>
                </c:pt>
                <c:pt idx="64">
                  <c:v>8.3774594138398842E-2</c:v>
                </c:pt>
                <c:pt idx="65">
                  <c:v>8.6689293619426816E-2</c:v>
                </c:pt>
                <c:pt idx="66">
                  <c:v>8.9502192916907225E-2</c:v>
                </c:pt>
                <c:pt idx="67">
                  <c:v>9.2387495987605234E-2</c:v>
                </c:pt>
                <c:pt idx="68">
                  <c:v>9.5393042818210566E-2</c:v>
                </c:pt>
                <c:pt idx="69">
                  <c:v>9.8598856490544021E-2</c:v>
                </c:pt>
                <c:pt idx="70">
                  <c:v>0.10205493954284948</c:v>
                </c:pt>
                <c:pt idx="71">
                  <c:v>0.10570914344082671</c:v>
                </c:pt>
                <c:pt idx="72">
                  <c:v>0.10951624616018167</c:v>
                </c:pt>
                <c:pt idx="73">
                  <c:v>0.11354100586269321</c:v>
                </c:pt>
                <c:pt idx="74">
                  <c:v>0.11785500783358865</c:v>
                </c:pt>
                <c:pt idx="75">
                  <c:v>0.12248156336940683</c:v>
                </c:pt>
                <c:pt idx="76">
                  <c:v>0.12712862287359367</c:v>
                </c:pt>
                <c:pt idx="77">
                  <c:v>0.13210549847159245</c:v>
                </c:pt>
                <c:pt idx="78">
                  <c:v>0.13730731902378027</c:v>
                </c:pt>
                <c:pt idx="79">
                  <c:v>0.14255948673845881</c:v>
                </c:pt>
                <c:pt idx="80">
                  <c:v>0.14776817577507892</c:v>
                </c:pt>
                <c:pt idx="81">
                  <c:v>0.15262317347253851</c:v>
                </c:pt>
                <c:pt idx="82">
                  <c:v>0.15751270457243743</c:v>
                </c:pt>
                <c:pt idx="83">
                  <c:v>0.16252581399026642</c:v>
                </c:pt>
                <c:pt idx="84">
                  <c:v>0.16780395006820831</c:v>
                </c:pt>
                <c:pt idx="85">
                  <c:v>0.17345182664570155</c:v>
                </c:pt>
                <c:pt idx="86">
                  <c:v>0.17897489601464103</c:v>
                </c:pt>
                <c:pt idx="87">
                  <c:v>0.18480907299994628</c:v>
                </c:pt>
                <c:pt idx="88">
                  <c:v>0.19111843925384539</c:v>
                </c:pt>
                <c:pt idx="89">
                  <c:v>0.19816080233208289</c:v>
                </c:pt>
                <c:pt idx="90">
                  <c:v>0.20607465933465113</c:v>
                </c:pt>
                <c:pt idx="91">
                  <c:v>0.21424208593240149</c:v>
                </c:pt>
                <c:pt idx="92">
                  <c:v>0.22314443403473391</c:v>
                </c:pt>
                <c:pt idx="93">
                  <c:v>0.23259304768035394</c:v>
                </c:pt>
                <c:pt idx="94">
                  <c:v>0.24228960014561304</c:v>
                </c:pt>
                <c:pt idx="95">
                  <c:v>0.25198873899849555</c:v>
                </c:pt>
                <c:pt idx="96">
                  <c:v>0.26104318650496849</c:v>
                </c:pt>
                <c:pt idx="97">
                  <c:v>0.27008141673971248</c:v>
                </c:pt>
                <c:pt idx="98">
                  <c:v>0.27884851737994709</c:v>
                </c:pt>
                <c:pt idx="99">
                  <c:v>0.28702106792790394</c:v>
                </c:pt>
                <c:pt idx="100">
                  <c:v>0.29440223585272601</c:v>
                </c:pt>
                <c:pt idx="101">
                  <c:v>0.30028664117773524</c:v>
                </c:pt>
                <c:pt idx="102">
                  <c:v>0.30537822229481176</c:v>
                </c:pt>
                <c:pt idx="103">
                  <c:v>0.3097340471522928</c:v>
                </c:pt>
                <c:pt idx="104">
                  <c:v>0.31346017608845589</c:v>
                </c:pt>
                <c:pt idx="105">
                  <c:v>0.31663334475851229</c:v>
                </c:pt>
                <c:pt idx="106">
                  <c:v>0.31841110251876081</c:v>
                </c:pt>
                <c:pt idx="107">
                  <c:v>0.31969190380584667</c:v>
                </c:pt>
                <c:pt idx="108">
                  <c:v>0.32062029699283295</c:v>
                </c:pt>
                <c:pt idx="109">
                  <c:v>0.3213698694766467</c:v>
                </c:pt>
                <c:pt idx="110">
                  <c:v>0.32206547774869493</c:v>
                </c:pt>
                <c:pt idx="111">
                  <c:v>0.32181885215479056</c:v>
                </c:pt>
                <c:pt idx="112">
                  <c:v>0.32165435548266164</c:v>
                </c:pt>
                <c:pt idx="113">
                  <c:v>0.32168904516622748</c:v>
                </c:pt>
                <c:pt idx="114">
                  <c:v>0.32209772977108736</c:v>
                </c:pt>
                <c:pt idx="115">
                  <c:v>0.32301951525633538</c:v>
                </c:pt>
                <c:pt idx="116">
                  <c:v>0.32353420830823532</c:v>
                </c:pt>
                <c:pt idx="117">
                  <c:v>0.32463349995067586</c:v>
                </c:pt>
                <c:pt idx="118">
                  <c:v>0.32626991662798732</c:v>
                </c:pt>
                <c:pt idx="119">
                  <c:v>0.32835592546552561</c:v>
                </c:pt>
                <c:pt idx="120">
                  <c:v>0.33080727086275136</c:v>
                </c:pt>
                <c:pt idx="121">
                  <c:v>0.33264781404489885</c:v>
                </c:pt>
                <c:pt idx="122">
                  <c:v>0.33489680834389912</c:v>
                </c:pt>
                <c:pt idx="123">
                  <c:v>0.33747400940861538</c:v>
                </c:pt>
                <c:pt idx="124">
                  <c:v>0.34016932225609126</c:v>
                </c:pt>
                <c:pt idx="125">
                  <c:v>0.3427698061098115</c:v>
                </c:pt>
                <c:pt idx="126">
                  <c:v>0.34442710476636185</c:v>
                </c:pt>
                <c:pt idx="127">
                  <c:v>0.34616372192460293</c:v>
                </c:pt>
                <c:pt idx="128">
                  <c:v>0.34789334047701476</c:v>
                </c:pt>
                <c:pt idx="129">
                  <c:v>0.34951008642016795</c:v>
                </c:pt>
                <c:pt idx="130">
                  <c:v>0.35097905376818672</c:v>
                </c:pt>
                <c:pt idx="131">
                  <c:v>0.35175307634607939</c:v>
                </c:pt>
                <c:pt idx="132">
                  <c:v>0.35260256742896118</c:v>
                </c:pt>
                <c:pt idx="133">
                  <c:v>0.35345243908557444</c:v>
                </c:pt>
                <c:pt idx="134">
                  <c:v>0.35427016425001667</c:v>
                </c:pt>
                <c:pt idx="135">
                  <c:v>0.35510061505810181</c:v>
                </c:pt>
                <c:pt idx="136">
                  <c:v>0.35531356365703393</c:v>
                </c:pt>
                <c:pt idx="137">
                  <c:v>0.35563361150765332</c:v>
                </c:pt>
                <c:pt idx="138">
                  <c:v>0.35610232698844396</c:v>
                </c:pt>
                <c:pt idx="139">
                  <c:v>0.35678914276290086</c:v>
                </c:pt>
                <c:pt idx="140">
                  <c:v>0.35771894224794393</c:v>
                </c:pt>
                <c:pt idx="141">
                  <c:v>0.35790766122604911</c:v>
                </c:pt>
                <c:pt idx="142">
                  <c:v>0.35835937276713581</c:v>
                </c:pt>
                <c:pt idx="143">
                  <c:v>0.35908016463125836</c:v>
                </c:pt>
                <c:pt idx="144">
                  <c:v>0.3600893713999026</c:v>
                </c:pt>
                <c:pt idx="145">
                  <c:v>0.36137899186851308</c:v>
                </c:pt>
                <c:pt idx="146">
                  <c:v>0.36170098655925004</c:v>
                </c:pt>
                <c:pt idx="147">
                  <c:v>0.36235803550949847</c:v>
                </c:pt>
                <c:pt idx="148">
                  <c:v>0.36336297008419993</c:v>
                </c:pt>
                <c:pt idx="149">
                  <c:v>0.3646536263195343</c:v>
                </c:pt>
                <c:pt idx="150">
                  <c:v>0.36612345690739656</c:v>
                </c:pt>
              </c:numCache>
            </c:numRef>
          </c:val>
        </c:ser>
        <c:overlap val="100"/>
        <c:axId val="84506496"/>
        <c:axId val="84508032"/>
      </c:barChart>
      <c:catAx>
        <c:axId val="84506496"/>
        <c:scaling>
          <c:orientation val="minMax"/>
        </c:scaling>
        <c:axPos val="b"/>
        <c:numFmt formatCode="General" sourceLinked="1"/>
        <c:tickLblPos val="nextTo"/>
        <c:crossAx val="84508032"/>
        <c:crosses val="autoZero"/>
        <c:auto val="1"/>
        <c:lblAlgn val="ctr"/>
        <c:lblOffset val="100"/>
      </c:catAx>
      <c:valAx>
        <c:axId val="84508032"/>
        <c:scaling>
          <c:orientation val="minMax"/>
        </c:scaling>
        <c:axPos val="l"/>
        <c:majorGridlines/>
        <c:numFmt formatCode="0%" sourceLinked="1"/>
        <c:tickLblPos val="nextTo"/>
        <c:crossAx val="8450649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0.19206</cdr:x>
      <cdr:y>0.11169</cdr:y>
    </cdr:from>
    <cdr:to>
      <cdr:x>0.56159</cdr:x>
      <cdr:y>0.18449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63347" y="701322"/>
          <a:ext cx="3200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rPr>
            <a:t>CFR = 6.4</a:t>
          </a:r>
          <a:endParaRPr lang="en-US" sz="2000" dirty="0">
            <a:solidFill>
              <a:schemeClr val="accent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0.20965</cdr:x>
      <cdr:y>0.26944</cdr:y>
    </cdr:from>
    <cdr:to>
      <cdr:x>0.57919</cdr:x>
      <cdr:y>0.34225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815747" y="1691922"/>
          <a:ext cx="3200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CFR = 4.8</a:t>
          </a:r>
          <a:endParaRPr lang="en-US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0.21845</cdr:x>
      <cdr:y>0.4636</cdr:y>
    </cdr:from>
    <cdr:to>
      <cdr:x>0.58798</cdr:x>
      <cdr:y>0.5364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891947" y="2911122"/>
          <a:ext cx="3200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20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CFR = 3.1</a:t>
          </a:r>
          <a:endParaRPr lang="en-US" sz="2000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0.21845</cdr:x>
      <cdr:y>0.59708</cdr:y>
    </cdr:from>
    <cdr:to>
      <cdr:x>0.58798</cdr:x>
      <cdr:y>0.66989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891947" y="3749322"/>
          <a:ext cx="3200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CFR = 2.1</a:t>
          </a:r>
          <a:endParaRPr lang="en-US" sz="20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0.21845</cdr:x>
      <cdr:y>0.08742</cdr:y>
    </cdr:from>
    <cdr:to>
      <cdr:x>0.58798</cdr:x>
      <cdr:y>0.16022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91947" y="548922"/>
          <a:ext cx="3200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2000" dirty="0" smtClean="0">
              <a:solidFill>
                <a:srgbClr val="4F81BD"/>
              </a:solidFill>
              <a:latin typeface="Times New Roman" pitchFamily="18" charset="0"/>
              <a:cs typeface="Times New Roman" pitchFamily="18" charset="0"/>
            </a:rPr>
            <a:t>CFR = 6.2</a:t>
          </a:r>
          <a:endParaRPr lang="en-US" sz="2000" dirty="0">
            <a:solidFill>
              <a:srgbClr val="4F81BD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0.21845</cdr:x>
      <cdr:y>0.20876</cdr:y>
    </cdr:from>
    <cdr:to>
      <cdr:x>0.58798</cdr:x>
      <cdr:y>0.28157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891947" y="1310922"/>
          <a:ext cx="3200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CFR = 4.8</a:t>
          </a:r>
          <a:endParaRPr lang="en-US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0.23605</cdr:x>
      <cdr:y>0.41506</cdr:y>
    </cdr:from>
    <cdr:to>
      <cdr:x>0.60558</cdr:x>
      <cdr:y>0.48787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044347" y="2606322"/>
          <a:ext cx="3200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20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CFR = 3.1</a:t>
          </a:r>
          <a:endParaRPr lang="en-US" sz="2000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0.24485</cdr:x>
      <cdr:y>0.56067</cdr:y>
    </cdr:from>
    <cdr:to>
      <cdr:x>0.61438</cdr:x>
      <cdr:y>0.63348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120547" y="3520722"/>
          <a:ext cx="3200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CFR = 2.2</a:t>
          </a:r>
          <a:endParaRPr lang="en-US" sz="20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808CD5C-30C6-4E4C-BD19-F47C7C55E9BB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658E97E-4814-4937-B7B1-0FDA1A5558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Hassan.eini@sbmu.ac.ir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farsi.khamenei.ir/keyword-content?id=2633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farsi.khamenei.ir/keyword-content?id=1680" TargetMode="External"/><Relationship Id="rId2" Type="http://schemas.openxmlformats.org/officeDocument/2006/relationships/hyperlink" Target="http://farsi.khamenei.ir/keyword-content?id=1679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0628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rmAutofit/>
          </a:bodyPr>
          <a:lstStyle/>
          <a:p>
            <a:pPr algn="ctr" rtl="1"/>
            <a:r>
              <a:rPr lang="fa-IR" sz="2800" dirty="0" smtClean="0"/>
              <a:t>میزان‌های ویژه سنی مرگ‌ومیر هموارشده (نمایش لگاریتمی) در ایران در فاصله سال‌های 1375 تا 1390</a:t>
            </a:r>
            <a:endParaRPr lang="en-US" sz="28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rmAutofit/>
          </a:bodyPr>
          <a:lstStyle/>
          <a:p>
            <a:pPr algn="ctr" rtl="1"/>
            <a:r>
              <a:rPr lang="fa-IR" sz="2800" dirty="0" smtClean="0"/>
              <a:t>میزان‌های ویژه سنی مرگ‌ومیر هموارشده (نمایش لگاریتمی) در ایران در فاصله سال‌های 1375 تا 1390</a:t>
            </a:r>
            <a:endParaRPr lang="en-US" sz="28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rmAutofit/>
          </a:bodyPr>
          <a:lstStyle/>
          <a:p>
            <a:pPr algn="ctr" rtl="1"/>
            <a:r>
              <a:rPr lang="fa-IR" sz="2800" dirty="0" smtClean="0"/>
              <a:t>پیش‌بینی میزان‌های ویژه سنی مرگ‌ومیر هموارشده (نمایش لگاریتمی) در ایران: 1420-1391</a:t>
            </a:r>
            <a:endParaRPr lang="en-US" sz="28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rmAutofit/>
          </a:bodyPr>
          <a:lstStyle/>
          <a:p>
            <a:pPr algn="ctr" rtl="1"/>
            <a:r>
              <a:rPr lang="fa-IR" sz="2800" dirty="0" smtClean="0"/>
              <a:t>پیش‌بینی میزان‌های ویژه سنی مرگ‌ومیر هموارشده (نمایش لگاریتمی) در ایران: 1420-1391</a:t>
            </a:r>
            <a:endParaRPr lang="en-US" sz="28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0"/>
            <a:ext cx="8400288" cy="6858000"/>
          </a:xfrm>
        </p:spPr>
        <p:txBody>
          <a:bodyPr/>
          <a:lstStyle/>
          <a:p>
            <a:pPr algn="r" rtl="1"/>
            <a:r>
              <a:rPr lang="fa-IR" b="1" dirty="0" smtClean="0"/>
              <a:t>مرگ و میر کودکان زیر 5 سال در سال 1390:</a:t>
            </a:r>
          </a:p>
          <a:p>
            <a:pPr lvl="1" algn="r" rtl="1"/>
            <a:r>
              <a:rPr lang="fa-IR" dirty="0" smtClean="0"/>
              <a:t>پسر: 17989 </a:t>
            </a:r>
          </a:p>
          <a:p>
            <a:pPr lvl="1" algn="r" rtl="1"/>
            <a:r>
              <a:rPr lang="fa-IR" dirty="0" smtClean="0"/>
              <a:t>دختر: 14401</a:t>
            </a:r>
          </a:p>
          <a:p>
            <a:pPr lvl="1" algn="r" rtl="1"/>
            <a:endParaRPr lang="fa-IR" dirty="0" smtClean="0"/>
          </a:p>
          <a:p>
            <a:pPr algn="r" rtl="1"/>
            <a:r>
              <a:rPr lang="fa-IR" b="1" dirty="0" smtClean="0"/>
              <a:t>امیدزندگی در سال 1390:</a:t>
            </a:r>
          </a:p>
          <a:p>
            <a:pPr lvl="1" algn="r" rtl="1"/>
            <a:r>
              <a:rPr lang="fa-IR" dirty="0" smtClean="0"/>
              <a:t>مردان: 71.1</a:t>
            </a:r>
          </a:p>
          <a:p>
            <a:pPr lvl="1" algn="r" rtl="1"/>
            <a:r>
              <a:rPr lang="fa-IR" dirty="0" smtClean="0"/>
              <a:t>زنان: 75.7</a:t>
            </a:r>
          </a:p>
          <a:p>
            <a:pPr lvl="1" algn="r" rtl="1"/>
            <a:endParaRPr lang="fa-IR" dirty="0" smtClean="0"/>
          </a:p>
          <a:p>
            <a:pPr algn="r" rtl="1"/>
            <a:r>
              <a:rPr lang="fa-IR" b="1" dirty="0" smtClean="0"/>
              <a:t>امیدزندگی با کاهش 10% مرگ و میر کودکان:</a:t>
            </a:r>
          </a:p>
          <a:p>
            <a:pPr lvl="1" algn="r" rtl="1"/>
            <a:r>
              <a:rPr lang="fa-IR" dirty="0" smtClean="0"/>
              <a:t>مردان: 71.4</a:t>
            </a:r>
          </a:p>
          <a:p>
            <a:pPr lvl="1" algn="r" rtl="1"/>
            <a:r>
              <a:rPr lang="fa-IR" dirty="0" smtClean="0"/>
              <a:t>زنان: 75.9</a:t>
            </a:r>
          </a:p>
          <a:p>
            <a:pPr lvl="1" algn="r" rtl="1"/>
            <a:endParaRPr lang="fa-IR" dirty="0" smtClean="0"/>
          </a:p>
          <a:p>
            <a:pPr lvl="1" algn="r" rtl="1"/>
            <a:endParaRPr lang="fa-IR" dirty="0" smtClean="0"/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0"/>
            <a:ext cx="8400288" cy="6858000"/>
          </a:xfrm>
        </p:spPr>
        <p:txBody>
          <a:bodyPr/>
          <a:lstStyle/>
          <a:p>
            <a:pPr algn="r" rtl="1"/>
            <a:r>
              <a:rPr lang="fa-IR" b="1" dirty="0" smtClean="0"/>
              <a:t>مرگ و میر جمعیت 35-18 ساله در سال 1390:</a:t>
            </a:r>
          </a:p>
          <a:p>
            <a:pPr lvl="1" algn="r" rtl="1"/>
            <a:r>
              <a:rPr lang="fa-IR" dirty="0" smtClean="0"/>
              <a:t>مرد: 23033</a:t>
            </a:r>
          </a:p>
          <a:p>
            <a:pPr lvl="1" algn="r" rtl="1"/>
            <a:r>
              <a:rPr lang="fa-IR" dirty="0" smtClean="0"/>
              <a:t>زن: 13860</a:t>
            </a:r>
          </a:p>
          <a:p>
            <a:pPr lvl="1" algn="r" rtl="1"/>
            <a:endParaRPr lang="fa-IR" dirty="0" smtClean="0"/>
          </a:p>
          <a:p>
            <a:pPr algn="r" rtl="1"/>
            <a:r>
              <a:rPr lang="fa-IR" b="1" dirty="0" smtClean="0"/>
              <a:t>امیدزندگی در سال 1390:</a:t>
            </a:r>
          </a:p>
          <a:p>
            <a:pPr lvl="1" algn="r" rtl="1"/>
            <a:r>
              <a:rPr lang="fa-IR" dirty="0" smtClean="0"/>
              <a:t>مردان: 71.1</a:t>
            </a:r>
          </a:p>
          <a:p>
            <a:pPr lvl="1" algn="r" rtl="1"/>
            <a:r>
              <a:rPr lang="fa-IR" dirty="0" smtClean="0"/>
              <a:t>زنان: 75.7</a:t>
            </a:r>
          </a:p>
          <a:p>
            <a:pPr lvl="1" algn="r" rtl="1"/>
            <a:endParaRPr lang="fa-IR" dirty="0" smtClean="0"/>
          </a:p>
          <a:p>
            <a:pPr algn="r" rtl="1"/>
            <a:r>
              <a:rPr lang="fa-IR" b="1" dirty="0" smtClean="0"/>
              <a:t>امیدزندگی با کاهش 10% مرگ و میر کودکان و جمعیت 35-18:</a:t>
            </a:r>
          </a:p>
          <a:p>
            <a:pPr lvl="1" algn="r" rtl="1"/>
            <a:r>
              <a:rPr lang="fa-IR" dirty="0" smtClean="0"/>
              <a:t>مردان: 71.5</a:t>
            </a:r>
          </a:p>
          <a:p>
            <a:pPr lvl="1" algn="r" rtl="1"/>
            <a:r>
              <a:rPr lang="fa-IR" dirty="0" smtClean="0"/>
              <a:t>زنان: 76</a:t>
            </a:r>
          </a:p>
          <a:p>
            <a:pPr lvl="1" algn="r" rtl="1"/>
            <a:endParaRPr lang="fa-IR" dirty="0" smtClean="0"/>
          </a:p>
          <a:p>
            <a:pPr lvl="1" algn="r" rtl="1"/>
            <a:endParaRPr lang="fa-IR" dirty="0" smtClean="0"/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929" y="609600"/>
            <a:ext cx="9161929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800" b="1" dirty="0" smtClean="0">
                <a:latin typeface="+mj-lt"/>
                <a:ea typeface="+mj-ea"/>
                <a:cs typeface="B Mitra" pitchFamily="2" charset="-78"/>
              </a:rPr>
              <a:t>مقایسه الگوی مرگ و میر سال های 1390 و 1400: مردان ایرانی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Mitra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5638800"/>
            <a:ext cx="9144000" cy="990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dirty="0" smtClean="0">
                <a:latin typeface="+mj-lt"/>
                <a:ea typeface="+mj-ea"/>
                <a:cs typeface="B Mitra" pitchFamily="2" charset="-78"/>
              </a:rPr>
              <a:t>نکته: اگر جمعیت 1 الگوی سال 1390 و جمعیت 2 الگوی سال 1400 را داشته باشد، در شرایط تعداد فوت برابر، تعداد جمعیت 2 به میزان 1.56 درصد از جمعیت 1 بیشتر است. </a:t>
            </a:r>
            <a:r>
              <a:rPr lang="fa-IR" sz="2400" b="1" dirty="0" smtClean="0">
                <a:latin typeface="+mj-lt"/>
                <a:ea typeface="+mj-ea"/>
                <a:cs typeface="B Mitra" pitchFamily="2" charset="-78"/>
              </a:rPr>
              <a:t>(نقش کاهش مرگ و میر در افزایش جمعیت)</a:t>
            </a:r>
            <a:endParaRPr kumimoji="0" lang="fa-IR" sz="24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800" b="1" dirty="0" smtClean="0">
                <a:latin typeface="+mj-lt"/>
                <a:ea typeface="+mj-ea"/>
                <a:cs typeface="B Mitra" pitchFamily="2" charset="-78"/>
              </a:rPr>
              <a:t>مقایسه الگوی مرگ و میر سال های 1390 و 1400: مردان ایرانی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Mitra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5257800"/>
            <a:ext cx="9144000" cy="16002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 rtl="1">
              <a:spcBef>
                <a:spcPct val="0"/>
              </a:spcBef>
              <a:defRPr/>
            </a:pPr>
            <a:r>
              <a:rPr lang="fa-IR" sz="2400" dirty="0" smtClean="0">
                <a:latin typeface="+mj-lt"/>
                <a:ea typeface="+mj-ea"/>
                <a:cs typeface="B Mitra" pitchFamily="2" charset="-78"/>
              </a:rPr>
              <a:t>نکته: میزان های مرگ و میر در </a:t>
            </a:r>
            <a:r>
              <a:rPr lang="fa-IR" sz="2400" dirty="0" smtClean="0">
                <a:solidFill>
                  <a:srgbClr val="FF0000"/>
                </a:solidFill>
                <a:cs typeface="B Mitra" pitchFamily="2" charset="-78"/>
              </a:rPr>
              <a:t>سناریو </a:t>
            </a:r>
            <a:r>
              <a:rPr lang="en-US" sz="2400" dirty="0" smtClean="0">
                <a:solidFill>
                  <a:srgbClr val="FF0000"/>
                </a:solidFill>
                <a:cs typeface="B Mitra" pitchFamily="2" charset="-78"/>
              </a:rPr>
              <a:t>S1</a:t>
            </a:r>
            <a:r>
              <a:rPr lang="fa-IR" sz="2400" dirty="0" smtClean="0">
                <a:solidFill>
                  <a:srgbClr val="FF0000"/>
                </a:solidFill>
                <a:cs typeface="B Mitra" pitchFamily="2" charset="-78"/>
              </a:rPr>
              <a:t> (خط قرمز) </a:t>
            </a:r>
            <a:r>
              <a:rPr lang="fa-IR" sz="2400" dirty="0" smtClean="0">
                <a:latin typeface="+mj-lt"/>
                <a:ea typeface="+mj-ea"/>
                <a:cs typeface="B Mitra" pitchFamily="2" charset="-78"/>
              </a:rPr>
              <a:t>در صورت ادامه روند سال های 1390-1375 احتمالا تجربه خواهد شد. در </a:t>
            </a:r>
            <a:r>
              <a:rPr lang="fa-IR" sz="2400" dirty="0" smtClean="0">
                <a:solidFill>
                  <a:srgbClr val="00B050"/>
                </a:solidFill>
                <a:latin typeface="+mj-lt"/>
                <a:ea typeface="+mj-ea"/>
                <a:cs typeface="B Mitra" pitchFamily="2" charset="-78"/>
              </a:rPr>
              <a:t>سناریو </a:t>
            </a:r>
            <a:r>
              <a:rPr lang="en-US" sz="2400" dirty="0" smtClean="0">
                <a:solidFill>
                  <a:srgbClr val="00B050"/>
                </a:solidFill>
                <a:latin typeface="+mj-lt"/>
                <a:ea typeface="+mj-ea"/>
                <a:cs typeface="B Mitra" pitchFamily="2" charset="-78"/>
              </a:rPr>
              <a:t>S2</a:t>
            </a:r>
            <a:r>
              <a:rPr lang="fa-IR" sz="2400" dirty="0" smtClean="0">
                <a:solidFill>
                  <a:srgbClr val="00B050"/>
                </a:solidFill>
                <a:latin typeface="+mj-lt"/>
                <a:ea typeface="+mj-ea"/>
                <a:cs typeface="B Mitra" pitchFamily="2" charset="-78"/>
              </a:rPr>
              <a:t> (خط سبز)</a:t>
            </a:r>
            <a:r>
              <a:rPr lang="fa-IR" sz="2400" dirty="0" smtClean="0">
                <a:latin typeface="+mj-lt"/>
                <a:ea typeface="+mj-ea"/>
                <a:cs typeface="B Mitra" pitchFamily="2" charset="-78"/>
              </a:rPr>
              <a:t> میزان های مرگ و میر محتمل سال 1400 برای سنین 39-0 سال 5% و برای سنین بالاتر 3% کاهش می یابد. </a:t>
            </a:r>
            <a:r>
              <a:rPr lang="fa-IR" sz="2400" u="sng" dirty="0" smtClean="0">
                <a:latin typeface="+mj-lt"/>
                <a:ea typeface="+mj-ea"/>
                <a:cs typeface="B Mitra" pitchFamily="2" charset="-78"/>
              </a:rPr>
              <a:t>این مقدار کاهش بیشتر مرگ و میر معادل افزایش 0.7 درصدی جمعیت می باشد.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6000" dirty="0" smtClean="0"/>
              <a:t>وضعیت مهاجرت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/>
              <a:t>مهاجرت بین المللی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مشکل نبود داده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خروج ایرانیان با تحصیلات و سرمایه انسانی بالا 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ورود مهاجرین با سرمایه انسانی پایین (تحصیلات پایین) </a:t>
            </a:r>
          </a:p>
          <a:p>
            <a:pPr algn="r" rtl="1"/>
            <a:endParaRPr lang="fa-IR" dirty="0" smtClean="0"/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fa-IR" sz="2000" dirty="0" smtClean="0"/>
              <a:t>وزارت بهداشت، درمان، و آموزش پزشکی</a:t>
            </a:r>
            <a:br>
              <a:rPr lang="fa-IR" sz="2000" dirty="0" smtClean="0"/>
            </a:br>
            <a:r>
              <a:rPr lang="fa-IR" sz="2000" dirty="0" smtClean="0">
                <a:effectLst/>
              </a:rPr>
              <a:t/>
            </a:r>
            <a:br>
              <a:rPr lang="fa-IR" sz="2000" dirty="0" smtClean="0">
                <a:effectLst/>
              </a:rPr>
            </a:br>
            <a:r>
              <a:rPr lang="fa-IR" sz="2000" b="1" dirty="0" smtClean="0">
                <a:effectLst/>
              </a:rPr>
              <a:t>نشست آموزشي رويكرد هاي دفتر سلامت جمعيت، خانواده، و مدارس براي ارتقاي نرخ باروري كل</a:t>
            </a:r>
            <a:endParaRPr lang="en-US" sz="2000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1850064"/>
            <a:ext cx="7848600" cy="4626936"/>
          </a:xfrm>
        </p:spPr>
        <p:txBody>
          <a:bodyPr>
            <a:noAutofit/>
          </a:bodyPr>
          <a:lstStyle/>
          <a:p>
            <a:pPr algn="ctr"/>
            <a:endParaRPr lang="en-US" sz="3600" dirty="0" smtClean="0">
              <a:latin typeface="Times New Roman" pitchFamily="18" charset="0"/>
            </a:endParaRPr>
          </a:p>
          <a:p>
            <a:pPr algn="ctr" rtl="1"/>
            <a:r>
              <a:rPr lang="fa-I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جمعيت و باروري در ايران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/>
            <a:endParaRPr lang="fa-IR" sz="3600" dirty="0" smtClean="0">
              <a:latin typeface="Times New Roman" pitchFamily="18" charset="0"/>
            </a:endParaRPr>
          </a:p>
          <a:p>
            <a:pPr algn="ctr"/>
            <a:r>
              <a:rPr lang="fa-IR" sz="3600" dirty="0" smtClean="0">
                <a:latin typeface="Times New Roman" pitchFamily="18" charset="0"/>
              </a:rPr>
              <a:t>حسن عینی زیناب</a:t>
            </a:r>
            <a:endParaRPr lang="fa-IR" sz="2800" dirty="0" smtClean="0">
              <a:latin typeface="Times New Roman" pitchFamily="18" charset="0"/>
            </a:endParaRPr>
          </a:p>
          <a:p>
            <a:pPr algn="ctr"/>
            <a:r>
              <a:rPr lang="fa-IR" sz="2000" dirty="0" smtClean="0">
                <a:latin typeface="Times New Roman" pitchFamily="18" charset="0"/>
              </a:rPr>
              <a:t>هیئت علمی دانشگاه علوم پزشکی شهید بهشتی</a:t>
            </a:r>
          </a:p>
          <a:p>
            <a:pPr algn="ctr"/>
            <a:endParaRPr lang="en-US" sz="2800" dirty="0" smtClean="0">
              <a:latin typeface="Times New Roman" pitchFamily="18" charset="0"/>
            </a:endParaRPr>
          </a:p>
          <a:p>
            <a:pPr algn="ctr"/>
            <a:r>
              <a:rPr lang="en-US" sz="2800" dirty="0" smtClean="0">
                <a:latin typeface="Times New Roman" pitchFamily="18" charset="0"/>
                <a:hlinkClick r:id="rId2"/>
              </a:rPr>
              <a:t>Hassan.eini@sbmu.ac.ir</a:t>
            </a:r>
            <a:r>
              <a:rPr lang="en-US" sz="2800" dirty="0" smtClean="0">
                <a:latin typeface="Times New Roman" pitchFamily="18" charset="0"/>
              </a:rPr>
              <a:t> </a:t>
            </a:r>
          </a:p>
          <a:p>
            <a:pPr algn="ctr"/>
            <a:endParaRPr lang="en-US" sz="2800" dirty="0" smtClean="0">
              <a:latin typeface="Times New Roman" pitchFamily="18" charset="0"/>
            </a:endParaRPr>
          </a:p>
          <a:p>
            <a:pPr algn="ctr"/>
            <a:r>
              <a:rPr lang="fa-IR" sz="2800" dirty="0" smtClean="0">
                <a:latin typeface="Times New Roman" pitchFamily="18" charset="0"/>
              </a:rPr>
              <a:t>سال </a:t>
            </a:r>
            <a:r>
              <a:rPr lang="fa-IR" sz="2800" dirty="0" smtClean="0">
                <a:latin typeface="Times New Roman" pitchFamily="18" charset="0"/>
              </a:rPr>
              <a:t>1395</a:t>
            </a:r>
            <a:endParaRPr lang="en-US" sz="28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6000" dirty="0" smtClean="0"/>
              <a:t>وضعیت باروری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68" y="457200"/>
            <a:ext cx="9072531" cy="599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0"/>
            <a:ext cx="81534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241653" y="289278"/>
          <a:ext cx="8660694" cy="6279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5943600" y="0"/>
            <a:ext cx="3200400" cy="2286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Women 60-64</a:t>
            </a:r>
          </a:p>
          <a:p>
            <a:endParaRPr lang="en-US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1"/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Illiterate</a:t>
            </a:r>
          </a:p>
          <a:p>
            <a:pPr algn="ctr" rtl="1"/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Low </a:t>
            </a:r>
            <a:r>
              <a:rPr lang="en-US" sz="1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Medium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High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241653" y="289278"/>
          <a:ext cx="8660694" cy="6279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5943600" y="0"/>
            <a:ext cx="3200400" cy="2286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Women 55-59</a:t>
            </a:r>
          </a:p>
          <a:p>
            <a:endParaRPr lang="en-US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1"/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Illiterate</a:t>
            </a:r>
          </a:p>
          <a:p>
            <a:pPr algn="ctr" rtl="1"/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Low </a:t>
            </a:r>
            <a:r>
              <a:rPr lang="en-US" sz="1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Medium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High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241653" y="289278"/>
          <a:ext cx="8660694" cy="6279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1981200" y="5334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4F81BD"/>
                </a:solidFill>
                <a:latin typeface="Times New Roman" pitchFamily="18" charset="0"/>
                <a:cs typeface="Times New Roman" pitchFamily="18" charset="0"/>
              </a:rPr>
              <a:t>CFR = 5.6</a:t>
            </a:r>
            <a:endParaRPr lang="en-US" sz="2000" dirty="0">
              <a:solidFill>
                <a:srgbClr val="4F81B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2057400" y="12954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CFR = 4.5</a:t>
            </a:r>
            <a:endParaRPr lang="en-US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905000" y="25146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CFR = 3.0</a:t>
            </a:r>
            <a:endParaRPr lang="en-US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133600" y="35052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CFR = 2.1</a:t>
            </a:r>
            <a:endParaRPr lang="en-US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943600" y="0"/>
            <a:ext cx="3200400" cy="2286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Women 50-54</a:t>
            </a:r>
          </a:p>
          <a:p>
            <a:endParaRPr lang="en-US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1"/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Illiterate</a:t>
            </a:r>
          </a:p>
          <a:p>
            <a:pPr algn="ctr" rtl="1"/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Low </a:t>
            </a:r>
            <a:r>
              <a:rPr lang="en-US" sz="1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Medium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High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>
            <a:graphicFrameLocks noGrp="1"/>
          </p:cNvGraphicFramePr>
          <p:nvPr/>
        </p:nvGraphicFramePr>
        <p:xfrm>
          <a:off x="241653" y="289278"/>
          <a:ext cx="8660694" cy="6279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1905000" y="6858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4F81BD"/>
                </a:solidFill>
                <a:latin typeface="Times New Roman" pitchFamily="18" charset="0"/>
                <a:cs typeface="Times New Roman" pitchFamily="18" charset="0"/>
              </a:rPr>
              <a:t>CFR = 4.7</a:t>
            </a:r>
            <a:endParaRPr lang="en-US" sz="2000" dirty="0">
              <a:solidFill>
                <a:srgbClr val="4F81B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828800" y="14478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CFR = 3.8</a:t>
            </a:r>
            <a:endParaRPr lang="en-US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752600" y="25146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CFR = 2.7</a:t>
            </a:r>
            <a:endParaRPr lang="en-US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057400" y="38862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CFR = 1.9</a:t>
            </a:r>
            <a:endParaRPr lang="en-US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943600" y="0"/>
            <a:ext cx="3200400" cy="2286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Women 45-49</a:t>
            </a:r>
          </a:p>
          <a:p>
            <a:endParaRPr lang="en-US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1"/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Illiterate</a:t>
            </a:r>
          </a:p>
          <a:p>
            <a:pPr algn="ctr" rtl="1"/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Low </a:t>
            </a:r>
            <a:r>
              <a:rPr lang="en-US" sz="1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Medium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High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>
            <a:graphicFrameLocks noGrp="1"/>
          </p:cNvGraphicFramePr>
          <p:nvPr/>
        </p:nvGraphicFramePr>
        <p:xfrm>
          <a:off x="241653" y="289278"/>
          <a:ext cx="8660694" cy="6279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1600200" y="16002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4F81BD"/>
                </a:solidFill>
                <a:latin typeface="Times New Roman" pitchFamily="18" charset="0"/>
                <a:cs typeface="Times New Roman" pitchFamily="18" charset="0"/>
              </a:rPr>
              <a:t>CFR = 3.9</a:t>
            </a:r>
            <a:endParaRPr lang="en-US" sz="2000" dirty="0">
              <a:solidFill>
                <a:srgbClr val="4F81B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676400" y="23622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CFR = 3.0</a:t>
            </a:r>
            <a:endParaRPr lang="en-US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676400" y="32004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CFR = 2.3</a:t>
            </a:r>
            <a:endParaRPr lang="en-US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981200" y="4191000"/>
            <a:ext cx="2514600" cy="5334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CFR = 1.6</a:t>
            </a:r>
            <a:endParaRPr lang="en-US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943600" y="0"/>
            <a:ext cx="3200400" cy="2286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Women 40-44</a:t>
            </a:r>
          </a:p>
          <a:p>
            <a:endParaRPr lang="en-US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1"/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Illiterate</a:t>
            </a:r>
          </a:p>
          <a:p>
            <a:pPr algn="ctr" rtl="1"/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Low </a:t>
            </a:r>
            <a:r>
              <a:rPr lang="en-US" sz="1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Medium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High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>
            <a:graphicFrameLocks noGrp="1"/>
          </p:cNvGraphicFramePr>
          <p:nvPr/>
        </p:nvGraphicFramePr>
        <p:xfrm>
          <a:off x="241653" y="289278"/>
          <a:ext cx="8660694" cy="6279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1524000" y="23622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4F81BD"/>
                </a:solidFill>
                <a:latin typeface="Times New Roman" pitchFamily="18" charset="0"/>
                <a:cs typeface="Times New Roman" pitchFamily="18" charset="0"/>
              </a:rPr>
              <a:t>CFR = 3.3</a:t>
            </a:r>
            <a:endParaRPr lang="en-US" sz="2000" dirty="0">
              <a:solidFill>
                <a:srgbClr val="4F81B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676400" y="31242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CFR = 2.5</a:t>
            </a:r>
            <a:endParaRPr lang="en-US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828800" y="35814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CFR = 1.9</a:t>
            </a:r>
            <a:endParaRPr lang="en-US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905000" y="4495800"/>
            <a:ext cx="32004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CFR = 1.4</a:t>
            </a:r>
            <a:endParaRPr lang="en-US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943600" y="0"/>
            <a:ext cx="3200400" cy="2286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Women 35-39</a:t>
            </a:r>
          </a:p>
          <a:p>
            <a:endParaRPr lang="en-US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1"/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Illiterate</a:t>
            </a:r>
          </a:p>
          <a:p>
            <a:pPr algn="ctr" rtl="1"/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Low </a:t>
            </a:r>
            <a:r>
              <a:rPr lang="en-US" sz="1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Medium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rtl="1"/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High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6600" dirty="0" smtClean="0"/>
              <a:t>وضعیت جمعیت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/>
              <a:t>جمعیت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باروری، مرگ و میر، و مهاجرت سه متغیر تعیین کننده حجم جمعیت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تغییرات جمعیتی در طول یکسال شامل: </a:t>
            </a:r>
          </a:p>
          <a:p>
            <a:pPr algn="r" rtl="1"/>
            <a:endParaRPr lang="fa-IR" dirty="0" smtClean="0"/>
          </a:p>
          <a:p>
            <a:pPr lvl="1" algn="r" rtl="1"/>
            <a:r>
              <a:rPr lang="fa-IR" dirty="0" smtClean="0"/>
              <a:t>تولدهای زنده و مهاجرین به داخل (حجم جمعیت را افزایش می دهند.)، </a:t>
            </a:r>
          </a:p>
          <a:p>
            <a:pPr lvl="1" algn="r" rtl="1"/>
            <a:r>
              <a:rPr lang="fa-IR" dirty="0" smtClean="0"/>
              <a:t>فوت شدگان و مهاجرین به خارج (از حجم جمعیت می کاهند)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763000" cy="1143000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/>
              <a:t>هرم سنی و جنسی جمعیت ایرانی سرشماری‌ 1390</a:t>
            </a:r>
            <a:endParaRPr lang="en-US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4132924" cy="401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057400"/>
            <a:ext cx="480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1587"/>
            <a:ext cx="4430979" cy="4384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2962" y="1981200"/>
            <a:ext cx="4651037" cy="4830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Age Structural Transition: Iran 1950-2100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0" y="1279878"/>
          <a:ext cx="9144000" cy="5578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838200"/>
          </a:xfrm>
        </p:spPr>
        <p:txBody>
          <a:bodyPr>
            <a:noAutofit/>
          </a:bodyPr>
          <a:lstStyle/>
          <a:p>
            <a:pPr algn="ctr" rtl="1"/>
            <a:r>
              <a:rPr lang="en-US" sz="2800" dirty="0" smtClean="0"/>
              <a:t>Economic Life Cycle, Thailand 2004</a:t>
            </a:r>
            <a:endParaRPr lang="en-US" sz="28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9143999" cy="579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FC5E-A4D8-430A-AB02-7C76CAB9F0D5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05400" y="1905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Production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3043535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Consumption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8382000" cy="6858000"/>
          </a:xfrm>
        </p:spPr>
        <p:txBody>
          <a:bodyPr>
            <a:noAutofit/>
          </a:bodyPr>
          <a:lstStyle/>
          <a:p>
            <a:pPr algn="r" rtl="1"/>
            <a:r>
              <a:rPr lang="fa-IR" sz="2400" dirty="0" smtClean="0"/>
              <a:t>«سیاست‌های کلی جمعیّت»</a:t>
            </a:r>
            <a:br>
              <a:rPr lang="fa-IR" sz="2400" dirty="0" smtClean="0"/>
            </a:br>
            <a:r>
              <a:rPr lang="fa-IR" sz="2400" dirty="0" smtClean="0"/>
              <a:t>۱- ارتقاء پویایی، بالندگی و جوانی جمعیّت با افزایش نرخ باروری به بیش از سطح جانشینی.</a:t>
            </a:r>
            <a:br>
              <a:rPr lang="fa-IR" sz="2400" dirty="0" smtClean="0"/>
            </a:br>
            <a:r>
              <a:rPr lang="fa-IR" sz="2400" dirty="0" smtClean="0"/>
              <a:t>۲- رفع موانع ازدواج، تسهیل و ترویج تشکیل خانواده و افزایش فرزند، کاهش سن ازدواج و حمایت از زوج‌های جوان و توانمندسازی آنان در تأمین هزینه‌های زندگی و تربیت نسل صالح و کارآمد.</a:t>
            </a:r>
            <a:br>
              <a:rPr lang="fa-IR" sz="2400" dirty="0" smtClean="0"/>
            </a:br>
            <a:r>
              <a:rPr lang="fa-IR" sz="2400" dirty="0" smtClean="0"/>
              <a:t>۳- اختصاص تسهیلات مناسب برای مادران بویژه در دوره بارداری و شیردهی و پوشش بیمه‌ای هزینه‌های زایمان و درمان ناباروری مردان و زنان و تقویت نهادها و مؤسسات حمایتی ذی‌ربط.</a:t>
            </a:r>
            <a:br>
              <a:rPr lang="fa-IR" sz="2400" dirty="0" smtClean="0"/>
            </a:br>
            <a:r>
              <a:rPr lang="fa-IR" sz="2400" dirty="0" smtClean="0"/>
              <a:t>۴- تحکیم بنیان و پایداری خانواده با اصلاح و تکمیل آموزش‌های عمومی درباره اصالت کانون خانواده و فرزند پروری و با تأکید بر آموزش‌ مهارت‌های زندگی و ارتباطی و ارائه خدمات مشاوره‌ای بر مبنای فرهنگ و ارزش‌های اسلامی- ایرانی و توسعه و تقویت نظام تأمین اجتماعی، خدمات بهداشتی و درمانی و مراقبت‌های پزشکی در جهت سلامت باروری و فرزندآوری.</a:t>
            </a:r>
            <a:br>
              <a:rPr lang="fa-IR" sz="2400" dirty="0" smtClean="0"/>
            </a:br>
            <a:r>
              <a:rPr lang="fa-IR" sz="2400" dirty="0" smtClean="0"/>
              <a:t>۵- ترویج و نهادینه‌سازی </a:t>
            </a:r>
            <a:r>
              <a:rPr lang="fa-IR" sz="2400" dirty="0" smtClean="0">
                <a:hlinkClick r:id="rId2"/>
              </a:rPr>
              <a:t>سبک زندگی</a:t>
            </a:r>
            <a:r>
              <a:rPr lang="fa-IR" sz="2400" dirty="0" smtClean="0"/>
              <a:t> اسلامی- ایرانی و مقابله با ابعاد نامطلوب سبک زندگی غربی.</a:t>
            </a:r>
            <a:br>
              <a:rPr lang="fa-IR" sz="2400" dirty="0" smtClean="0"/>
            </a:br>
            <a:r>
              <a:rPr lang="fa-IR" sz="2400" dirty="0" smtClean="0"/>
              <a:t>۶- ارتقاء امید به زندگی، تأمین سلامت و تغذیه سالم جمعیّت و پیشگیری از آسیب‌های اجتماعی، بویژه اعتیاد، سوانح، آلودگی‌های زیست محیطی و بیماری‌ها.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0"/>
            <a:ext cx="8305800" cy="6858000"/>
          </a:xfrm>
        </p:spPr>
        <p:txBody>
          <a:bodyPr>
            <a:noAutofit/>
          </a:bodyPr>
          <a:lstStyle/>
          <a:p>
            <a:pPr algn="r" rtl="1"/>
            <a:r>
              <a:rPr lang="fa-IR" sz="2200" dirty="0" smtClean="0"/>
              <a:t>۷- فرهنگ سازی برای احترام و تکریم سالمندان و ایجاد شرایط لازم برای تأمین سلامت و نگهداری آنان در خانواده و پیش‌بینی ساز و کار لازم برای بهره‌مندی از تجارب و توانمندی‌های سالمندان در عرصه‌های مناسب.</a:t>
            </a:r>
            <a:br>
              <a:rPr lang="fa-IR" sz="2200" dirty="0" smtClean="0"/>
            </a:br>
            <a:r>
              <a:rPr lang="fa-IR" sz="2200" dirty="0" smtClean="0"/>
              <a:t>۸- توانمندسازی جمعیّت در سن کار با فرهنگ سازی و اصلاح، تقویت و سازگار کردن نظامات تربیتی و آموزش‌های عمومی، کارآفرینی، فنی ـ حرفه‌ای و تخصصی با نیازهای جامعه و استعدادها و علایق آنان در جهت ایجاد اشتغال مؤثر و مولّد.</a:t>
            </a:r>
            <a:br>
              <a:rPr lang="fa-IR" sz="2200" dirty="0" smtClean="0"/>
            </a:br>
            <a:r>
              <a:rPr lang="fa-IR" sz="2200" dirty="0" smtClean="0"/>
              <a:t>۹- باز توزیع فضایی و جغرافیایی جمعیّت، متناسب با ظرفیت زیستی با تأکید بر تأمین آب با هدف توزیع متعادل و کاهش فشار جمعیّتی.</a:t>
            </a:r>
            <a:br>
              <a:rPr lang="fa-IR" sz="2200" dirty="0" smtClean="0"/>
            </a:br>
            <a:r>
              <a:rPr lang="fa-IR" sz="2200" dirty="0" smtClean="0"/>
              <a:t>۱۰- حفظ و جذب جمعیّت در روستاها و مناطق مرزی و کم تراکم و ایجاد مراکز جدید جمعیّتی بویژه در جزایر و سواحل خلیج فارس و دریای عمان از طریق توسعه شبکه‌های زیربنایی، حمایت و تشویق سرمایه‌گذاری و ایجاد فضای کسب و کار با درآمد کافی.</a:t>
            </a:r>
            <a:br>
              <a:rPr lang="fa-IR" sz="2200" dirty="0" smtClean="0"/>
            </a:br>
            <a:r>
              <a:rPr lang="fa-IR" sz="2200" dirty="0" smtClean="0"/>
              <a:t>۱۱- مدیریت مهاجرت به داخل و خارج هماهنگ با سیاست‌های کلی جمعیّت با تدوین و اجرای ساز و کارهای مناسب.</a:t>
            </a:r>
            <a:br>
              <a:rPr lang="fa-IR" sz="2200" dirty="0" smtClean="0"/>
            </a:br>
            <a:r>
              <a:rPr lang="fa-IR" sz="2200" dirty="0" smtClean="0"/>
              <a:t>۱۲- تشویق ایرانیان خارج از کشور برای حضور و سرمایه گذاری، و بهره‌گیری از ظرفیت‌ها و توانایی‌های آنان.</a:t>
            </a:r>
            <a:br>
              <a:rPr lang="fa-IR" sz="2200" dirty="0" smtClean="0"/>
            </a:br>
            <a:r>
              <a:rPr lang="fa-IR" sz="2200" dirty="0" smtClean="0"/>
              <a:t>۱۳- تقویت مؤلفه‌های </a:t>
            </a:r>
            <a:r>
              <a:rPr lang="fa-IR" sz="2200" dirty="0" smtClean="0">
                <a:hlinkClick r:id="rId2"/>
              </a:rPr>
              <a:t>هویت‌بخش ملی</a:t>
            </a:r>
            <a:r>
              <a:rPr lang="fa-IR" sz="2200" dirty="0" smtClean="0"/>
              <a:t> (ایرانی، </a:t>
            </a:r>
            <a:r>
              <a:rPr lang="fa-IR" sz="2200" dirty="0" smtClean="0">
                <a:hlinkClick r:id="rId3"/>
              </a:rPr>
              <a:t>اسلامی</a:t>
            </a:r>
            <a:r>
              <a:rPr lang="fa-IR" sz="2200" dirty="0" smtClean="0"/>
              <a:t>، انقلابی) و ارتقاء وفاق و همگرایی اجتماعی در پهنه سرزمینی بویژه در میان مرزنشینان؛ و ایرانیان خارج از کشور.</a:t>
            </a:r>
            <a:br>
              <a:rPr lang="fa-IR" sz="2200" dirty="0" smtClean="0"/>
            </a:br>
            <a:r>
              <a:rPr lang="fa-IR" sz="2200" dirty="0" smtClean="0"/>
              <a:t>۱۴- رصد مستمر سیاست‌های جمعیّتی در ابعاد کمّی و کیفی با ایجاد ساز و کار مناسب و تدوین شاخص‌های بومی توسعه انسانی و انجام پژوهش‌های جمعیّتی و توسعه انسانی.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2514600"/>
            <a:ext cx="6460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با تشکر از حسن توجه شما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90" y="304800"/>
            <a:ext cx="9097010" cy="6202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478" y="381000"/>
            <a:ext cx="9019522" cy="618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/>
          <a:lstStyle/>
          <a:p>
            <a:pPr algn="ctr" rtl="1"/>
            <a:r>
              <a:rPr lang="fa-IR" dirty="0" smtClean="0"/>
              <a:t>روند تغییرات جمعیت جهان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historyfuturenow.com/wp/wp-content/uploads/2012/11/populationgrowthhistory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400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00" y="304799"/>
            <a:ext cx="9085500" cy="628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" y="290535"/>
            <a:ext cx="8996363" cy="617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556" y="381000"/>
            <a:ext cx="8969443" cy="621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44562"/>
          </a:xfrm>
        </p:spPr>
        <p:txBody>
          <a:bodyPr/>
          <a:lstStyle/>
          <a:p>
            <a:pPr algn="ctr" rtl="1"/>
            <a:r>
              <a:rPr lang="fa-IR" dirty="0" smtClean="0"/>
              <a:t>انتقال جمعیتی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200" y="1558637"/>
            <a:ext cx="4419600" cy="52231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1600200"/>
            <a:ext cx="4495800" cy="51816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Up-Down Arrow 5"/>
          <p:cNvSpPr/>
          <p:nvPr/>
        </p:nvSpPr>
        <p:spPr>
          <a:xfrm>
            <a:off x="7543800" y="3429000"/>
            <a:ext cx="152400" cy="1447800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772400" y="39624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>
                <a:solidFill>
                  <a:srgbClr val="FF0000"/>
                </a:solidFill>
              </a:rPr>
              <a:t>رشد جمعیت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Up-Down Arrow 7"/>
          <p:cNvSpPr/>
          <p:nvPr/>
        </p:nvSpPr>
        <p:spPr>
          <a:xfrm>
            <a:off x="2362200" y="3505200"/>
            <a:ext cx="152400" cy="762000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14600" y="3821668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>
                <a:solidFill>
                  <a:srgbClr val="FF0000"/>
                </a:solidFill>
              </a:rPr>
              <a:t>رشد جمعیت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0600" y="302889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/>
              <a:t>میزان موالید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600200" y="470529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/>
              <a:t>میزان مرگ و میر</a:t>
            </a:r>
            <a:endParaRPr lang="en-US" sz="20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662" y="381000"/>
            <a:ext cx="8999338" cy="6195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6000" dirty="0" smtClean="0"/>
              <a:t>وضعیت مرگ و میر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94271"/>
            <a:ext cx="8686800" cy="6195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75" y="228600"/>
            <a:ext cx="9036425" cy="647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arsi 1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Farsi 1">
      <a:majorFont>
        <a:latin typeface="Gill Sans MT"/>
        <a:ea typeface=""/>
        <a:cs typeface="B Titr"/>
      </a:majorFont>
      <a:minorFont>
        <a:latin typeface="Gill Sans MT"/>
        <a:ea typeface=""/>
        <a:cs typeface="B Nazani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Farsi 1</Template>
  <TotalTime>1967</TotalTime>
  <Words>638</Words>
  <Application>Microsoft Office PowerPoint</Application>
  <PresentationFormat>On-screen Show (4:3)</PresentationFormat>
  <Paragraphs>136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Farsi 1</vt:lpstr>
      <vt:lpstr>Slide 1</vt:lpstr>
      <vt:lpstr>وزارت بهداشت، درمان، و آموزش پزشکی  نشست آموزشي رويكرد هاي دفتر سلامت جمعيت، خانواده، و مدارس براي ارتقاي نرخ باروري كل</vt:lpstr>
      <vt:lpstr>جمعیت</vt:lpstr>
      <vt:lpstr>روند تغییرات جمعیت جهان</vt:lpstr>
      <vt:lpstr>انتقال جمعیتی</vt:lpstr>
      <vt:lpstr>Slide 6</vt:lpstr>
      <vt:lpstr>وضعیت مرگ و میر</vt:lpstr>
      <vt:lpstr>Slide 8</vt:lpstr>
      <vt:lpstr>Slide 9</vt:lpstr>
      <vt:lpstr>میزان‌های ویژه سنی مرگ‌ومیر هموارشده (نمایش لگاریتمی) در ایران در فاصله سال‌های 1375 تا 1390</vt:lpstr>
      <vt:lpstr>میزان‌های ویژه سنی مرگ‌ومیر هموارشده (نمایش لگاریتمی) در ایران در فاصله سال‌های 1375 تا 1390</vt:lpstr>
      <vt:lpstr>پیش‌بینی میزان‌های ویژه سنی مرگ‌ومیر هموارشده (نمایش لگاریتمی) در ایران: 1420-1391</vt:lpstr>
      <vt:lpstr>پیش‌بینی میزان‌های ویژه سنی مرگ‌ومیر هموارشده (نمایش لگاریتمی) در ایران: 1420-1391</vt:lpstr>
      <vt:lpstr>Slide 14</vt:lpstr>
      <vt:lpstr>Slide 15</vt:lpstr>
      <vt:lpstr>Slide 16</vt:lpstr>
      <vt:lpstr>Slide 17</vt:lpstr>
      <vt:lpstr>وضعیت مهاجرت</vt:lpstr>
      <vt:lpstr>مهاجرت بین المللی</vt:lpstr>
      <vt:lpstr>وضعیت باروری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وضعیت جمعیت</vt:lpstr>
      <vt:lpstr>هرم سنی و جنسی جمعیت ایرانی سرشماری‌ 1390</vt:lpstr>
      <vt:lpstr>Slide 31</vt:lpstr>
      <vt:lpstr>Slide 32</vt:lpstr>
      <vt:lpstr>Age Structural Transition: Iran 1950-2100</vt:lpstr>
      <vt:lpstr>Economic Life Cycle, Thailand 2004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Company>eMachines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Hassan Eini-Zinab</dc:creator>
  <cp:lastModifiedBy>Hassan Eini-Zinab</cp:lastModifiedBy>
  <cp:revision>133</cp:revision>
  <dcterms:created xsi:type="dcterms:W3CDTF">2014-03-11T17:54:45Z</dcterms:created>
  <dcterms:modified xsi:type="dcterms:W3CDTF">2016-10-15T10:10:59Z</dcterms:modified>
</cp:coreProperties>
</file>