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7" r:id="rId4"/>
    <p:sldId id="259" r:id="rId5"/>
    <p:sldId id="261" r:id="rId6"/>
    <p:sldId id="262" r:id="rId7"/>
    <p:sldId id="263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9" r:id="rId19"/>
    <p:sldId id="280" r:id="rId20"/>
    <p:sldId id="281" r:id="rId21"/>
    <p:sldId id="282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1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5/28/2014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581400"/>
            <a:ext cx="8458200" cy="1222375"/>
          </a:xfrm>
        </p:spPr>
        <p:txBody>
          <a:bodyPr/>
          <a:lstStyle/>
          <a:p>
            <a:pPr algn="ctr"/>
            <a:r>
              <a:rPr lang="fa-IR" dirty="0" smtClean="0"/>
              <a:t>انواع هود ها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52400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fa-IR" sz="4800" b="1" dirty="0" smtClean="0"/>
              <a:t>تهویه موضعی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30000" t="14583" r="26875" b="1042"/>
          <a:stretch>
            <a:fillRect/>
          </a:stretch>
        </p:blipFill>
        <p:spPr bwMode="auto">
          <a:xfrm>
            <a:off x="0" y="12192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مواد مذاب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16667" r="26875" b="4167"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3152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ماهیچه گیری در ذوب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31250" t="12500" r="29375" b="11458"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28433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مخلوط کننده و همزن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2500" r="26875" b="2083"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تانکر مخلوط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2500" r="26875" b="1042"/>
          <a:stretch>
            <a:fillRect/>
          </a:stretch>
        </p:blipFill>
        <p:spPr bwMode="auto">
          <a:xfrm>
            <a:off x="0" y="8382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1481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  کپسول پلاستیکی -هود همزن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17708" r="26875" b="1042"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510"/>
            <a:ext cx="8686800" cy="841248"/>
          </a:xfrm>
        </p:spPr>
        <p:txBody>
          <a:bodyPr/>
          <a:lstStyle/>
          <a:p>
            <a:r>
              <a:rPr lang="fa-IR" dirty="0" smtClean="0"/>
              <a:t>هود ماشین مخلوط کننده لاستیکی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2500" r="26875" b="2083"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49352"/>
            <a:ext cx="8686800" cy="841248"/>
          </a:xfrm>
        </p:spPr>
        <p:txBody>
          <a:bodyPr/>
          <a:lstStyle/>
          <a:p>
            <a:pPr algn="ctr"/>
            <a:r>
              <a:rPr lang="fa-IR" dirty="0"/>
              <a:t>هود تانک سرباز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31875" t="15625" r="29375" b="9375"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4119"/>
            <a:ext cx="8686800" cy="838200"/>
          </a:xfrm>
        </p:spPr>
        <p:txBody>
          <a:bodyPr/>
          <a:lstStyle/>
          <a:p>
            <a:pPr algn="ctr"/>
            <a:r>
              <a:rPr lang="fa-IR" dirty="0" smtClean="0"/>
              <a:t>هود تانک سرباز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31250" t="15625" r="29375" b="15625"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دمشی-مکشی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2500" r="26875" b="2083"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49352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جوشکاری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هود ريخته گري – هود مجصور شده</a:t>
            </a: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125" t="15625" r="11250" b="4167"/>
          <a:stretch>
            <a:fillRect/>
          </a:stretch>
        </p:blipFill>
        <p:spPr bwMode="auto">
          <a:xfrm>
            <a:off x="0" y="1600200"/>
            <a:ext cx="9220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1458" r="26875" b="3125"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7271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حوشکاری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2500" r="26875" b="2083"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جوشکاری در محفظه های بسته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12500" r="26875" b="1042"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5552"/>
            <a:ext cx="8686800" cy="841248"/>
          </a:xfrm>
        </p:spPr>
        <p:txBody>
          <a:bodyPr/>
          <a:lstStyle/>
          <a:p>
            <a:pPr algn="ctr"/>
            <a:r>
              <a:rPr lang="fa-IR" smtClean="0"/>
              <a:t>هود اسپری فلزات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1458" r="26875" b="2083"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28600" y="0"/>
            <a:ext cx="8458200" cy="1222375"/>
          </a:xfrm>
        </p:spPr>
        <p:txBody>
          <a:bodyPr/>
          <a:lstStyle/>
          <a:p>
            <a:pPr algn="ctr"/>
            <a:r>
              <a:rPr lang="fa-IR" dirty="0" smtClean="0"/>
              <a:t>هود ريخته گري يك طرفه و دو طرفه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8750" t="12500" r="26875" b="6250"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0472"/>
            <a:ext cx="8686800" cy="841248"/>
          </a:xfrm>
        </p:spPr>
        <p:txBody>
          <a:bodyPr/>
          <a:lstStyle/>
          <a:p>
            <a:r>
              <a:rPr lang="fa-IR" dirty="0" smtClean="0"/>
              <a:t>هود ریخته گری-مرکز و حوانب کوره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0000" t="12500" r="26875" b="3125"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algn="ctr"/>
            <a:r>
              <a:rPr lang="fa-IR" dirty="0" smtClean="0"/>
              <a:t>هود ذوب فلز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11458" r="27500" b="14583"/>
          <a:stretch>
            <a:fillRect/>
          </a:stretch>
        </p:blipFill>
        <p:spPr bwMode="auto">
          <a:xfrm>
            <a:off x="0" y="990600"/>
            <a:ext cx="928851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59" y="20472"/>
            <a:ext cx="8686800" cy="838200"/>
          </a:xfrm>
        </p:spPr>
        <p:txBody>
          <a:bodyPr/>
          <a:lstStyle/>
          <a:p>
            <a:pPr algn="ctr"/>
            <a:r>
              <a:rPr lang="fa-IR" dirty="0" smtClean="0"/>
              <a:t>هود کوره ذوب چرخان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30625" t="11458" r="26875" b="11458"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algn="ctr"/>
            <a:r>
              <a:rPr lang="fa-IR" dirty="0" smtClean="0"/>
              <a:t>هود ذوب الکتریکی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30000" t="12500" r="26875" b="3125"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4119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کوره ذوب بلند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30625" t="13542" r="26875" b="6250"/>
          <a:stretch>
            <a:fillRect/>
          </a:stretch>
        </p:blipFill>
        <p:spPr bwMode="auto">
          <a:xfrm>
            <a:off x="0" y="12192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41248"/>
          </a:xfrm>
        </p:spPr>
        <p:txBody>
          <a:bodyPr/>
          <a:lstStyle/>
          <a:p>
            <a:pPr algn="ctr"/>
            <a:r>
              <a:rPr lang="fa-IR" dirty="0" smtClean="0"/>
              <a:t>هود کوره ذوب دوار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131</TotalTime>
  <Words>91</Words>
  <Application>Microsoft Office PowerPoint</Application>
  <PresentationFormat>On-screen Show (4:3)</PresentationFormat>
  <Paragraphs>23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انواع هود ها</vt:lpstr>
      <vt:lpstr>هود ريخته گري – هود مجصور شده</vt:lpstr>
      <vt:lpstr>هود ريخته گري يك طرفه و دو طرفه</vt:lpstr>
      <vt:lpstr>هود ریخته گری-مرکز و حوانب کوره</vt:lpstr>
      <vt:lpstr>هود ذوب فلز</vt:lpstr>
      <vt:lpstr>هود کوره ذوب چرخان</vt:lpstr>
      <vt:lpstr>هود ذوب الکتریکی</vt:lpstr>
      <vt:lpstr>هود کوره ذوب بلند</vt:lpstr>
      <vt:lpstr>هود کوره ذوب دوار</vt:lpstr>
      <vt:lpstr>هود مواد مذاب</vt:lpstr>
      <vt:lpstr>هود ماهیچه گیری در ذوب</vt:lpstr>
      <vt:lpstr>هود مخلوط کننده و همزن</vt:lpstr>
      <vt:lpstr>هود تانکر مخلوط</vt:lpstr>
      <vt:lpstr>  کپسول پلاستیکی -هود همزن</vt:lpstr>
      <vt:lpstr>هود ماشین مخلوط کننده لاستیکی</vt:lpstr>
      <vt:lpstr>هود تانک سرباز</vt:lpstr>
      <vt:lpstr>هود تانک سرباز</vt:lpstr>
      <vt:lpstr>هود دمشی-مکشی</vt:lpstr>
      <vt:lpstr>هود جوشکاری</vt:lpstr>
      <vt:lpstr>هود حوشکاری</vt:lpstr>
      <vt:lpstr>جوشکاری در محفظه های بسته</vt:lpstr>
      <vt:lpstr>هود اسپری فلزات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amozesh</cp:lastModifiedBy>
  <cp:revision>25</cp:revision>
  <dcterms:created xsi:type="dcterms:W3CDTF">2006-08-16T00:00:00Z</dcterms:created>
  <dcterms:modified xsi:type="dcterms:W3CDTF">2014-05-28T07:36:32Z</dcterms:modified>
</cp:coreProperties>
</file>